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14"/>
  </p:notesMasterIdLst>
  <p:sldIdLst>
    <p:sldId id="256" r:id="rId2"/>
    <p:sldId id="2147480075" r:id="rId3"/>
    <p:sldId id="524" r:id="rId4"/>
    <p:sldId id="273" r:id="rId5"/>
    <p:sldId id="2147480074" r:id="rId6"/>
    <p:sldId id="2147480073" r:id="rId7"/>
    <p:sldId id="2147480072" r:id="rId8"/>
    <p:sldId id="277" r:id="rId9"/>
    <p:sldId id="528" r:id="rId10"/>
    <p:sldId id="274" r:id="rId11"/>
    <p:sldId id="52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EA1"/>
    <a:srgbClr val="074EA0"/>
    <a:srgbClr val="CDE1DF"/>
    <a:srgbClr val="CDE1D8"/>
    <a:srgbClr val="9CC63A"/>
    <a:srgbClr val="779526"/>
    <a:srgbClr val="00377F"/>
    <a:srgbClr val="9EC62F"/>
    <a:srgbClr val="5C8FC3"/>
    <a:srgbClr val="588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2678"/>
  </p:normalViewPr>
  <p:slideViewPr>
    <p:cSldViewPr snapToGrid="0">
      <p:cViewPr varScale="1">
        <p:scale>
          <a:sx n="149" d="100"/>
          <a:sy n="149" d="100"/>
        </p:scale>
        <p:origin x="1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5DF70-9365-124C-9B09-B2E8B82EF8FF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1E1E0F-6478-0741-A1F4-40C3549BAC58}">
      <dgm:prSet/>
      <dgm:spPr>
        <a:solidFill>
          <a:srgbClr val="92D05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Biofuels</a:t>
          </a:r>
        </a:p>
      </dgm:t>
    </dgm:pt>
    <dgm:pt modelId="{09786787-7667-1E4B-A03B-4EFBF24CA880}" type="parTrans" cxnId="{C941D01E-7B93-6F46-87CE-D9B49D16CC85}">
      <dgm:prSet/>
      <dgm:spPr/>
      <dgm:t>
        <a:bodyPr/>
        <a:lstStyle/>
        <a:p>
          <a:endParaRPr lang="en-US"/>
        </a:p>
      </dgm:t>
    </dgm:pt>
    <dgm:pt modelId="{DA997021-F82F-4A44-97E8-917BE60BA991}" type="sibTrans" cxnId="{C941D01E-7B93-6F46-87CE-D9B49D16CC85}">
      <dgm:prSet/>
      <dgm:spPr/>
      <dgm:t>
        <a:bodyPr/>
        <a:lstStyle/>
        <a:p>
          <a:endParaRPr lang="en-US"/>
        </a:p>
      </dgm:t>
    </dgm:pt>
    <dgm:pt modelId="{1D6B6B35-5508-F640-94F5-E3F800F74177}">
      <dgm:prSet/>
      <dgm:spPr>
        <a:solidFill>
          <a:schemeClr val="tx1">
            <a:lumMod val="50000"/>
            <a:lumOff val="50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0" i="0" dirty="0">
              <a:solidFill>
                <a:schemeClr val="bg1"/>
              </a:solidFill>
              <a:latin typeface="Univers" panose="020B0503020202020204" pitchFamily="34" charset="0"/>
            </a:rPr>
            <a:t>CCS</a:t>
          </a:r>
        </a:p>
      </dgm:t>
    </dgm:pt>
    <dgm:pt modelId="{A3351A5F-2011-CE4D-ADE7-457EB9DC4F76}" type="parTrans" cxnId="{EB032A5E-8760-B745-B120-71D8B81DA3D9}">
      <dgm:prSet/>
      <dgm:spPr/>
      <dgm:t>
        <a:bodyPr/>
        <a:lstStyle/>
        <a:p>
          <a:endParaRPr lang="en-US"/>
        </a:p>
      </dgm:t>
    </dgm:pt>
    <dgm:pt modelId="{520E8B79-B3DE-CA4D-8E22-5FFCADC8AB40}" type="sibTrans" cxnId="{EB032A5E-8760-B745-B120-71D8B81DA3D9}">
      <dgm:prSet/>
      <dgm:spPr/>
      <dgm:t>
        <a:bodyPr/>
        <a:lstStyle/>
        <a:p>
          <a:endParaRPr lang="en-US"/>
        </a:p>
      </dgm:t>
    </dgm:pt>
    <dgm:pt modelId="{8808A1D6-6E49-C04C-8847-3E8121B1752E}">
      <dgm:prSet/>
      <dgm:spPr>
        <a:solidFill>
          <a:srgbClr val="92D05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E-fuels</a:t>
          </a:r>
        </a:p>
      </dgm:t>
    </dgm:pt>
    <dgm:pt modelId="{8B4E8273-6D31-FF48-BA3B-F87EE8FCCB9C}" type="parTrans" cxnId="{A3D16738-F3B6-7941-9434-35767E136C66}">
      <dgm:prSet/>
      <dgm:spPr/>
      <dgm:t>
        <a:bodyPr/>
        <a:lstStyle/>
        <a:p>
          <a:endParaRPr lang="en-US"/>
        </a:p>
      </dgm:t>
    </dgm:pt>
    <dgm:pt modelId="{3DE85C2A-211B-3247-9FEA-546824E210FF}" type="sibTrans" cxnId="{A3D16738-F3B6-7941-9434-35767E136C66}">
      <dgm:prSet/>
      <dgm:spPr/>
      <dgm:t>
        <a:bodyPr/>
        <a:lstStyle/>
        <a:p>
          <a:endParaRPr lang="en-US"/>
        </a:p>
      </dgm:t>
    </dgm:pt>
    <dgm:pt modelId="{8E0E4BB8-0037-3045-B340-A6E90EE5F0FD}">
      <dgm:prSet custT="1"/>
      <dgm:spPr>
        <a:solidFill>
          <a:schemeClr val="accent1">
            <a:lumMod val="60000"/>
            <a:lumOff val="40000"/>
            <a:alpha val="5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0" i="0" dirty="0">
              <a:solidFill>
                <a:schemeClr val="bg1"/>
              </a:solidFill>
              <a:latin typeface="Univers" panose="020B0503020202020204" pitchFamily="34" charset="0"/>
            </a:rPr>
            <a:t>H2</a:t>
          </a:r>
        </a:p>
      </dgm:t>
    </dgm:pt>
    <dgm:pt modelId="{50A08E6A-97DD-5141-92FA-89D23B08419C}" type="parTrans" cxnId="{18B5E813-552A-1A4F-8983-E8189CA35B0A}">
      <dgm:prSet/>
      <dgm:spPr/>
      <dgm:t>
        <a:bodyPr/>
        <a:lstStyle/>
        <a:p>
          <a:endParaRPr lang="en-US"/>
        </a:p>
      </dgm:t>
    </dgm:pt>
    <dgm:pt modelId="{8939114C-2B93-6547-8740-9BC444ABE556}" type="sibTrans" cxnId="{18B5E813-552A-1A4F-8983-E8189CA35B0A}">
      <dgm:prSet/>
      <dgm:spPr/>
      <dgm:t>
        <a:bodyPr/>
        <a:lstStyle/>
        <a:p>
          <a:endParaRPr lang="en-US"/>
        </a:p>
      </dgm:t>
    </dgm:pt>
    <dgm:pt modelId="{96AC09CB-65D9-F04D-BDEB-D01D5B02F9AE}" type="pres">
      <dgm:prSet presAssocID="{29C5DF70-9365-124C-9B09-B2E8B82EF8FF}" presName="compositeShape" presStyleCnt="0">
        <dgm:presLayoutVars>
          <dgm:chMax val="7"/>
          <dgm:dir/>
          <dgm:resizeHandles val="exact"/>
        </dgm:presLayoutVars>
      </dgm:prSet>
      <dgm:spPr/>
    </dgm:pt>
    <dgm:pt modelId="{91B76871-4169-E04B-A9D0-B98510E0A6AF}" type="pres">
      <dgm:prSet presAssocID="{9F1E1E0F-6478-0741-A1F4-40C3549BAC58}" presName="circ1" presStyleLbl="vennNode1" presStyleIdx="0" presStyleCnt="4"/>
      <dgm:spPr/>
    </dgm:pt>
    <dgm:pt modelId="{2D56E3AE-F985-CC41-A69D-4FA7AA05CABC}" type="pres">
      <dgm:prSet presAssocID="{9F1E1E0F-6478-0741-A1F4-40C3549BAC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BB090C-4719-B241-A488-6C014732BE32}" type="pres">
      <dgm:prSet presAssocID="{1D6B6B35-5508-F640-94F5-E3F800F74177}" presName="circ2" presStyleLbl="vennNode1" presStyleIdx="1" presStyleCnt="4"/>
      <dgm:spPr/>
    </dgm:pt>
    <dgm:pt modelId="{8AB2F542-3E9F-7348-BA1D-5A258F64D5CA}" type="pres">
      <dgm:prSet presAssocID="{1D6B6B35-5508-F640-94F5-E3F800F741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190D9F-1FD9-9C4B-AE9B-C4D0237168FE}" type="pres">
      <dgm:prSet presAssocID="{8808A1D6-6E49-C04C-8847-3E8121B1752E}" presName="circ3" presStyleLbl="vennNode1" presStyleIdx="2" presStyleCnt="4"/>
      <dgm:spPr/>
    </dgm:pt>
    <dgm:pt modelId="{2B1DF4F4-3B25-9345-9682-7665F8BD0368}" type="pres">
      <dgm:prSet presAssocID="{8808A1D6-6E49-C04C-8847-3E8121B1752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189FFF-AE0A-554B-AF72-13F6ACB579FE}" type="pres">
      <dgm:prSet presAssocID="{8E0E4BB8-0037-3045-B340-A6E90EE5F0FD}" presName="circ4" presStyleLbl="vennNode1" presStyleIdx="3" presStyleCnt="4"/>
      <dgm:spPr/>
    </dgm:pt>
    <dgm:pt modelId="{61B2D1FC-C694-CB4A-9B6F-5FB44FA2E8EB}" type="pres">
      <dgm:prSet presAssocID="{8E0E4BB8-0037-3045-B340-A6E90EE5F0F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B5E813-552A-1A4F-8983-E8189CA35B0A}" srcId="{29C5DF70-9365-124C-9B09-B2E8B82EF8FF}" destId="{8E0E4BB8-0037-3045-B340-A6E90EE5F0FD}" srcOrd="3" destOrd="0" parTransId="{50A08E6A-97DD-5141-92FA-89D23B08419C}" sibTransId="{8939114C-2B93-6547-8740-9BC444ABE556}"/>
    <dgm:cxn modelId="{04C7CE1D-D7DF-9D40-BB99-ACC718D94E6E}" type="presOf" srcId="{9F1E1E0F-6478-0741-A1F4-40C3549BAC58}" destId="{2D56E3AE-F985-CC41-A69D-4FA7AA05CABC}" srcOrd="1" destOrd="0" presId="urn:microsoft.com/office/officeart/2005/8/layout/venn1"/>
    <dgm:cxn modelId="{C941D01E-7B93-6F46-87CE-D9B49D16CC85}" srcId="{29C5DF70-9365-124C-9B09-B2E8B82EF8FF}" destId="{9F1E1E0F-6478-0741-A1F4-40C3549BAC58}" srcOrd="0" destOrd="0" parTransId="{09786787-7667-1E4B-A03B-4EFBF24CA880}" sibTransId="{DA997021-F82F-4A44-97E8-917BE60BA991}"/>
    <dgm:cxn modelId="{A3D16738-F3B6-7941-9434-35767E136C66}" srcId="{29C5DF70-9365-124C-9B09-B2E8B82EF8FF}" destId="{8808A1D6-6E49-C04C-8847-3E8121B1752E}" srcOrd="2" destOrd="0" parTransId="{8B4E8273-6D31-FF48-BA3B-F87EE8FCCB9C}" sibTransId="{3DE85C2A-211B-3247-9FEA-546824E210FF}"/>
    <dgm:cxn modelId="{24A3423D-E64D-1546-93AD-888FCE62362D}" type="presOf" srcId="{8E0E4BB8-0037-3045-B340-A6E90EE5F0FD}" destId="{DF189FFF-AE0A-554B-AF72-13F6ACB579FE}" srcOrd="0" destOrd="0" presId="urn:microsoft.com/office/officeart/2005/8/layout/venn1"/>
    <dgm:cxn modelId="{EB032A5E-8760-B745-B120-71D8B81DA3D9}" srcId="{29C5DF70-9365-124C-9B09-B2E8B82EF8FF}" destId="{1D6B6B35-5508-F640-94F5-E3F800F74177}" srcOrd="1" destOrd="0" parTransId="{A3351A5F-2011-CE4D-ADE7-457EB9DC4F76}" sibTransId="{520E8B79-B3DE-CA4D-8E22-5FFCADC8AB40}"/>
    <dgm:cxn modelId="{B9871367-AD2A-FE4C-A3CC-18235C051A9D}" type="presOf" srcId="{1D6B6B35-5508-F640-94F5-E3F800F74177}" destId="{97BB090C-4719-B241-A488-6C014732BE32}" srcOrd="0" destOrd="0" presId="urn:microsoft.com/office/officeart/2005/8/layout/venn1"/>
    <dgm:cxn modelId="{047E7A74-8029-A641-B7CF-480AABB2E9A9}" type="presOf" srcId="{9F1E1E0F-6478-0741-A1F4-40C3549BAC58}" destId="{91B76871-4169-E04B-A9D0-B98510E0A6AF}" srcOrd="0" destOrd="0" presId="urn:microsoft.com/office/officeart/2005/8/layout/venn1"/>
    <dgm:cxn modelId="{5C18328F-73B1-9F45-B003-A1DEB19106BE}" type="presOf" srcId="{8808A1D6-6E49-C04C-8847-3E8121B1752E}" destId="{2B1DF4F4-3B25-9345-9682-7665F8BD0368}" srcOrd="1" destOrd="0" presId="urn:microsoft.com/office/officeart/2005/8/layout/venn1"/>
    <dgm:cxn modelId="{EC151796-7508-5149-82DA-7763D63A50FC}" type="presOf" srcId="{8E0E4BB8-0037-3045-B340-A6E90EE5F0FD}" destId="{61B2D1FC-C694-CB4A-9B6F-5FB44FA2E8EB}" srcOrd="1" destOrd="0" presId="urn:microsoft.com/office/officeart/2005/8/layout/venn1"/>
    <dgm:cxn modelId="{A91DDAB3-24DF-C340-A671-97BA4D29917E}" type="presOf" srcId="{1D6B6B35-5508-F640-94F5-E3F800F74177}" destId="{8AB2F542-3E9F-7348-BA1D-5A258F64D5CA}" srcOrd="1" destOrd="0" presId="urn:microsoft.com/office/officeart/2005/8/layout/venn1"/>
    <dgm:cxn modelId="{3F5461B6-C064-9C43-A77C-A75F8B24B033}" type="presOf" srcId="{8808A1D6-6E49-C04C-8847-3E8121B1752E}" destId="{36190D9F-1FD9-9C4B-AE9B-C4D0237168FE}" srcOrd="0" destOrd="0" presId="urn:microsoft.com/office/officeart/2005/8/layout/venn1"/>
    <dgm:cxn modelId="{78FECEBE-80A2-5441-BD38-6F8ACA45F405}" type="presOf" srcId="{29C5DF70-9365-124C-9B09-B2E8B82EF8FF}" destId="{96AC09CB-65D9-F04D-BDEB-D01D5B02F9AE}" srcOrd="0" destOrd="0" presId="urn:microsoft.com/office/officeart/2005/8/layout/venn1"/>
    <dgm:cxn modelId="{BC0131CF-D596-7D4C-AAC4-D4F481AD7127}" type="presParOf" srcId="{96AC09CB-65D9-F04D-BDEB-D01D5B02F9AE}" destId="{91B76871-4169-E04B-A9D0-B98510E0A6AF}" srcOrd="0" destOrd="0" presId="urn:microsoft.com/office/officeart/2005/8/layout/venn1"/>
    <dgm:cxn modelId="{CC5478D1-E683-8749-B126-67DDCA82E44F}" type="presParOf" srcId="{96AC09CB-65D9-F04D-BDEB-D01D5B02F9AE}" destId="{2D56E3AE-F985-CC41-A69D-4FA7AA05CABC}" srcOrd="1" destOrd="0" presId="urn:microsoft.com/office/officeart/2005/8/layout/venn1"/>
    <dgm:cxn modelId="{EF0E7068-0037-074A-88ED-67967F54E228}" type="presParOf" srcId="{96AC09CB-65D9-F04D-BDEB-D01D5B02F9AE}" destId="{97BB090C-4719-B241-A488-6C014732BE32}" srcOrd="2" destOrd="0" presId="urn:microsoft.com/office/officeart/2005/8/layout/venn1"/>
    <dgm:cxn modelId="{0C63C651-87CE-244B-BB3C-6B93D369F240}" type="presParOf" srcId="{96AC09CB-65D9-F04D-BDEB-D01D5B02F9AE}" destId="{8AB2F542-3E9F-7348-BA1D-5A258F64D5CA}" srcOrd="3" destOrd="0" presId="urn:microsoft.com/office/officeart/2005/8/layout/venn1"/>
    <dgm:cxn modelId="{7801D48B-783C-1A4D-8920-570838DE78DD}" type="presParOf" srcId="{96AC09CB-65D9-F04D-BDEB-D01D5B02F9AE}" destId="{36190D9F-1FD9-9C4B-AE9B-C4D0237168FE}" srcOrd="4" destOrd="0" presId="urn:microsoft.com/office/officeart/2005/8/layout/venn1"/>
    <dgm:cxn modelId="{552A4A35-CA74-9F4C-9913-ED0678D62B2A}" type="presParOf" srcId="{96AC09CB-65D9-F04D-BDEB-D01D5B02F9AE}" destId="{2B1DF4F4-3B25-9345-9682-7665F8BD0368}" srcOrd="5" destOrd="0" presId="urn:microsoft.com/office/officeart/2005/8/layout/venn1"/>
    <dgm:cxn modelId="{F754814C-B71F-2E44-BE6D-0DB028BCE660}" type="presParOf" srcId="{96AC09CB-65D9-F04D-BDEB-D01D5B02F9AE}" destId="{DF189FFF-AE0A-554B-AF72-13F6ACB579FE}" srcOrd="6" destOrd="0" presId="urn:microsoft.com/office/officeart/2005/8/layout/venn1"/>
    <dgm:cxn modelId="{1B7F3969-7BA2-6742-98C1-2594CE4E9A5C}" type="presParOf" srcId="{96AC09CB-65D9-F04D-BDEB-D01D5B02F9AE}" destId="{61B2D1FC-C694-CB4A-9B6F-5FB44FA2E8E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F3400-1B0F-644F-932E-368542EE7E34}" type="doc">
      <dgm:prSet loTypeId="urn:microsoft.com/office/officeart/2005/8/layout/hProcess1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1696714-C6EE-854C-80AA-87446E3FF175}">
      <dgm:prSet/>
      <dgm:spPr/>
      <dgm:t>
        <a:bodyPr anchor="ctr"/>
        <a:lstStyle/>
        <a:p>
          <a:r>
            <a:rPr lang="en-US" dirty="0"/>
            <a:t>AFRICA Forum G20 South Africa</a:t>
          </a:r>
        </a:p>
      </dgm:t>
    </dgm:pt>
    <dgm:pt modelId="{36842115-906A-BC4D-A782-3BB28B773291}" type="parTrans" cxnId="{22C37EEB-5EDC-8844-B22E-0AA89CAAC4E5}">
      <dgm:prSet/>
      <dgm:spPr/>
      <dgm:t>
        <a:bodyPr/>
        <a:lstStyle/>
        <a:p>
          <a:endParaRPr lang="en-US"/>
        </a:p>
      </dgm:t>
    </dgm:pt>
    <dgm:pt modelId="{29CE6A2A-3052-9043-94F7-FF41B5A69215}" type="sibTrans" cxnId="{22C37EEB-5EDC-8844-B22E-0AA89CAAC4E5}">
      <dgm:prSet/>
      <dgm:spPr/>
      <dgm:t>
        <a:bodyPr/>
        <a:lstStyle/>
        <a:p>
          <a:endParaRPr lang="en-US"/>
        </a:p>
      </dgm:t>
    </dgm:pt>
    <dgm:pt modelId="{E055681E-B5AC-8E4F-B3B7-7A9871A6A73C}">
      <dgm:prSet/>
      <dgm:spPr/>
      <dgm:t>
        <a:bodyPr anchor="ctr"/>
        <a:lstStyle/>
        <a:p>
          <a:r>
            <a:rPr lang="en-US" dirty="0"/>
            <a:t>ASIA Forum CEM16/APEC South Korea</a:t>
          </a:r>
        </a:p>
      </dgm:t>
    </dgm:pt>
    <dgm:pt modelId="{6FE03EAA-DD4D-834C-8445-7D716D998056}" type="parTrans" cxnId="{F7019DBC-C06F-234B-8B81-F1078C70E074}">
      <dgm:prSet/>
      <dgm:spPr/>
      <dgm:t>
        <a:bodyPr/>
        <a:lstStyle/>
        <a:p>
          <a:endParaRPr lang="en-US"/>
        </a:p>
      </dgm:t>
    </dgm:pt>
    <dgm:pt modelId="{2B92965B-211F-4843-8123-48C16021DF51}" type="sibTrans" cxnId="{F7019DBC-C06F-234B-8B81-F1078C70E074}">
      <dgm:prSet/>
      <dgm:spPr/>
      <dgm:t>
        <a:bodyPr/>
        <a:lstStyle/>
        <a:p>
          <a:endParaRPr lang="en-US"/>
        </a:p>
      </dgm:t>
    </dgm:pt>
    <dgm:pt modelId="{5D2790C2-9855-D848-A57C-110BC12751FA}">
      <dgm:prSet/>
      <dgm:spPr/>
      <dgm:t>
        <a:bodyPr anchor="ctr"/>
        <a:lstStyle/>
        <a:p>
          <a:r>
            <a:rPr lang="en-US" dirty="0"/>
            <a:t>CEM16 Prep South Korea</a:t>
          </a:r>
        </a:p>
      </dgm:t>
    </dgm:pt>
    <dgm:pt modelId="{C76B9DEE-1778-B94A-BBF8-A69598602146}" type="parTrans" cxnId="{3C8EE584-761F-CF47-8747-FD87EA0F6891}">
      <dgm:prSet/>
      <dgm:spPr/>
      <dgm:t>
        <a:bodyPr/>
        <a:lstStyle/>
        <a:p>
          <a:endParaRPr lang="en-US"/>
        </a:p>
      </dgm:t>
    </dgm:pt>
    <dgm:pt modelId="{F9650B90-6EFA-2945-852F-FF1E71778AB9}" type="sibTrans" cxnId="{3C8EE584-761F-CF47-8747-FD87EA0F6891}">
      <dgm:prSet/>
      <dgm:spPr/>
      <dgm:t>
        <a:bodyPr/>
        <a:lstStyle/>
        <a:p>
          <a:endParaRPr lang="en-US"/>
        </a:p>
      </dgm:t>
    </dgm:pt>
    <dgm:pt modelId="{5A597BEA-94C8-6F43-9676-6F327042D1BE}">
      <dgm:prSet/>
      <dgm:spPr/>
      <dgm:t>
        <a:bodyPr anchor="ctr"/>
        <a:lstStyle/>
        <a:p>
          <a:r>
            <a:rPr lang="en-US" dirty="0"/>
            <a:t>BRAZIL Forum  COP30 Brazil</a:t>
          </a:r>
        </a:p>
      </dgm:t>
    </dgm:pt>
    <dgm:pt modelId="{6C4AF85B-3E4B-F147-A112-6AD30D3FB784}" type="parTrans" cxnId="{F8695696-0545-E742-B06E-ECF6C1C4AD27}">
      <dgm:prSet/>
      <dgm:spPr/>
      <dgm:t>
        <a:bodyPr/>
        <a:lstStyle/>
        <a:p>
          <a:endParaRPr lang="en-US"/>
        </a:p>
      </dgm:t>
    </dgm:pt>
    <dgm:pt modelId="{7C31CA88-5E18-D94D-AE0B-C8BF3B9EF69F}" type="sibTrans" cxnId="{F8695696-0545-E742-B06E-ECF6C1C4AD27}">
      <dgm:prSet/>
      <dgm:spPr/>
      <dgm:t>
        <a:bodyPr/>
        <a:lstStyle/>
        <a:p>
          <a:endParaRPr lang="en-US"/>
        </a:p>
      </dgm:t>
    </dgm:pt>
    <dgm:pt modelId="{08661A26-43D1-E24E-A2BD-68D513547421}">
      <dgm:prSet/>
      <dgm:spPr/>
      <dgm:t>
        <a:bodyPr anchor="ctr"/>
        <a:lstStyle/>
        <a:p>
          <a:r>
            <a:rPr lang="en-US" dirty="0"/>
            <a:t>CANADA Forum G7</a:t>
          </a:r>
        </a:p>
      </dgm:t>
    </dgm:pt>
    <dgm:pt modelId="{2B276A8C-66A4-C64F-A27C-8F9DCF93B3A0}" type="parTrans" cxnId="{407DD7B3-2F27-D143-B6AB-344C6C7F9CF5}">
      <dgm:prSet/>
      <dgm:spPr/>
      <dgm:t>
        <a:bodyPr/>
        <a:lstStyle/>
        <a:p>
          <a:endParaRPr lang="en-US"/>
        </a:p>
      </dgm:t>
    </dgm:pt>
    <dgm:pt modelId="{37DD6A36-7FF7-5649-9F45-505E50B3B86E}" type="sibTrans" cxnId="{407DD7B3-2F27-D143-B6AB-344C6C7F9CF5}">
      <dgm:prSet/>
      <dgm:spPr/>
      <dgm:t>
        <a:bodyPr/>
        <a:lstStyle/>
        <a:p>
          <a:endParaRPr lang="en-US"/>
        </a:p>
      </dgm:t>
    </dgm:pt>
    <dgm:pt modelId="{FFD6569E-A174-294E-8203-347E3C094314}">
      <dgm:prSet/>
      <dgm:spPr/>
      <dgm:t>
        <a:bodyPr anchor="ctr"/>
        <a:lstStyle/>
        <a:p>
          <a:r>
            <a:rPr lang="en-US" dirty="0"/>
            <a:t>EU Forum</a:t>
          </a:r>
        </a:p>
      </dgm:t>
    </dgm:pt>
    <dgm:pt modelId="{6494C31A-9F89-DF41-BA67-621EB787EAA1}" type="parTrans" cxnId="{A52DB2C5-220D-8947-80D2-6B3D6D4F2BC1}">
      <dgm:prSet/>
      <dgm:spPr/>
      <dgm:t>
        <a:bodyPr/>
        <a:lstStyle/>
        <a:p>
          <a:endParaRPr lang="en-US"/>
        </a:p>
      </dgm:t>
    </dgm:pt>
    <dgm:pt modelId="{26EF9246-835C-F843-974E-B560B671C19F}" type="sibTrans" cxnId="{A52DB2C5-220D-8947-80D2-6B3D6D4F2BC1}">
      <dgm:prSet/>
      <dgm:spPr/>
      <dgm:t>
        <a:bodyPr/>
        <a:lstStyle/>
        <a:p>
          <a:endParaRPr lang="en-US"/>
        </a:p>
      </dgm:t>
    </dgm:pt>
    <dgm:pt modelId="{B8F8D548-03A0-7343-A84F-FC2AB576C4C4}">
      <dgm:prSet/>
      <dgm:spPr/>
      <dgm:t>
        <a:bodyPr anchor="ctr"/>
        <a:lstStyle/>
        <a:p>
          <a:r>
            <a:rPr lang="en-US" dirty="0"/>
            <a:t>ABLC &amp; Clean Fuels Canada</a:t>
          </a:r>
        </a:p>
      </dgm:t>
    </dgm:pt>
    <dgm:pt modelId="{E6F98A0D-D3C9-B74C-A603-1FE880E0393B}" type="parTrans" cxnId="{AD49C084-7580-354F-8856-13D47716DCC9}">
      <dgm:prSet/>
      <dgm:spPr/>
      <dgm:t>
        <a:bodyPr/>
        <a:lstStyle/>
        <a:p>
          <a:endParaRPr lang="en-US"/>
        </a:p>
      </dgm:t>
    </dgm:pt>
    <dgm:pt modelId="{E000C527-FE7C-104E-A9FA-64EDACADFBB6}" type="sibTrans" cxnId="{AD49C084-7580-354F-8856-13D47716DCC9}">
      <dgm:prSet/>
      <dgm:spPr/>
      <dgm:t>
        <a:bodyPr/>
        <a:lstStyle/>
        <a:p>
          <a:endParaRPr lang="en-US"/>
        </a:p>
      </dgm:t>
    </dgm:pt>
    <dgm:pt modelId="{15309420-36E3-9F44-9AC6-07F8EA3AE6BB}">
      <dgm:prSet/>
      <dgm:spPr/>
      <dgm:t>
        <a:bodyPr anchor="ctr"/>
        <a:lstStyle/>
        <a:p>
          <a:r>
            <a:rPr lang="en-US" dirty="0"/>
            <a:t>India Energy Week</a:t>
          </a:r>
        </a:p>
      </dgm:t>
    </dgm:pt>
    <dgm:pt modelId="{1CF0E48B-ECFF-344F-B9FA-DD07CA5FFB9D}" type="parTrans" cxnId="{EA63CF4C-F28F-7243-9C4B-82184F189DD8}">
      <dgm:prSet/>
      <dgm:spPr/>
      <dgm:t>
        <a:bodyPr/>
        <a:lstStyle/>
        <a:p>
          <a:endParaRPr lang="en-US"/>
        </a:p>
      </dgm:t>
    </dgm:pt>
    <dgm:pt modelId="{00C1A332-FC1F-E34D-A44E-E72FC4C2561B}" type="sibTrans" cxnId="{EA63CF4C-F28F-7243-9C4B-82184F189DD8}">
      <dgm:prSet/>
      <dgm:spPr/>
      <dgm:t>
        <a:bodyPr/>
        <a:lstStyle/>
        <a:p>
          <a:endParaRPr lang="en-US"/>
        </a:p>
      </dgm:t>
    </dgm:pt>
    <dgm:pt modelId="{25DD60FE-872B-4443-9081-0BEB4844F884}">
      <dgm:prSet/>
      <dgm:spPr/>
      <dgm:t>
        <a:bodyPr anchor="ctr"/>
        <a:lstStyle/>
        <a:p>
          <a:r>
            <a:rPr lang="en-US" dirty="0"/>
            <a:t>IEA Workshop</a:t>
          </a:r>
        </a:p>
      </dgm:t>
    </dgm:pt>
    <dgm:pt modelId="{A070A2F6-47B1-0E44-BA2E-6B67FDC60CC0}" type="parTrans" cxnId="{72CC51B6-DD4B-1640-8B1C-8D86DF50E14B}">
      <dgm:prSet/>
      <dgm:spPr/>
      <dgm:t>
        <a:bodyPr/>
        <a:lstStyle/>
        <a:p>
          <a:endParaRPr lang="en-US"/>
        </a:p>
      </dgm:t>
    </dgm:pt>
    <dgm:pt modelId="{04654763-96BD-4A41-9E68-6F6120E14007}" type="sibTrans" cxnId="{72CC51B6-DD4B-1640-8B1C-8D86DF50E14B}">
      <dgm:prSet/>
      <dgm:spPr/>
      <dgm:t>
        <a:bodyPr/>
        <a:lstStyle/>
        <a:p>
          <a:endParaRPr lang="en-US"/>
        </a:p>
      </dgm:t>
    </dgm:pt>
    <dgm:pt modelId="{61538761-D95B-AC46-95DD-4FA1B8212699}">
      <dgm:prSet/>
      <dgm:spPr/>
      <dgm:t>
        <a:bodyPr anchor="ctr"/>
        <a:lstStyle/>
        <a:p>
          <a:r>
            <a:rPr lang="en-US" dirty="0"/>
            <a:t>USA Forum</a:t>
          </a:r>
        </a:p>
      </dgm:t>
    </dgm:pt>
    <dgm:pt modelId="{8D36E5B5-29AD-5C4F-8884-DA810E59F26F}" type="parTrans" cxnId="{D12C1311-106A-664B-8E4D-E3B0A4722433}">
      <dgm:prSet/>
      <dgm:spPr/>
      <dgm:t>
        <a:bodyPr/>
        <a:lstStyle/>
        <a:p>
          <a:endParaRPr lang="en-US"/>
        </a:p>
      </dgm:t>
    </dgm:pt>
    <dgm:pt modelId="{492C7923-AC28-3C44-AF60-723A4E156F57}" type="sibTrans" cxnId="{D12C1311-106A-664B-8E4D-E3B0A4722433}">
      <dgm:prSet/>
      <dgm:spPr/>
      <dgm:t>
        <a:bodyPr/>
        <a:lstStyle/>
        <a:p>
          <a:endParaRPr lang="en-US"/>
        </a:p>
      </dgm:t>
    </dgm:pt>
    <dgm:pt modelId="{CAA333E4-3D1A-E945-83AA-D163C6C19007}" type="pres">
      <dgm:prSet presAssocID="{3EBF3400-1B0F-644F-932E-368542EE7E34}" presName="Name0" presStyleCnt="0">
        <dgm:presLayoutVars>
          <dgm:dir/>
          <dgm:resizeHandles val="exact"/>
        </dgm:presLayoutVars>
      </dgm:prSet>
      <dgm:spPr/>
    </dgm:pt>
    <dgm:pt modelId="{8C82AAA0-D82A-0A40-8A41-E0EC3D7CBDE5}" type="pres">
      <dgm:prSet presAssocID="{3EBF3400-1B0F-644F-932E-368542EE7E34}" presName="arrow" presStyleLbl="bgShp" presStyleIdx="0" presStyleCnt="1"/>
      <dgm:spPr/>
    </dgm:pt>
    <dgm:pt modelId="{560C2979-F961-F044-AB13-305CB6C1F026}" type="pres">
      <dgm:prSet presAssocID="{3EBF3400-1B0F-644F-932E-368542EE7E34}" presName="points" presStyleCnt="0"/>
      <dgm:spPr/>
    </dgm:pt>
    <dgm:pt modelId="{7A03F30C-2591-8240-AF41-BBB80178935A}" type="pres">
      <dgm:prSet presAssocID="{15309420-36E3-9F44-9AC6-07F8EA3AE6BB}" presName="compositeA" presStyleCnt="0"/>
      <dgm:spPr/>
    </dgm:pt>
    <dgm:pt modelId="{FF1FAFD9-7932-0D47-93C3-BC71941E9DE1}" type="pres">
      <dgm:prSet presAssocID="{15309420-36E3-9F44-9AC6-07F8EA3AE6BB}" presName="textA" presStyleLbl="revTx" presStyleIdx="0" presStyleCnt="10">
        <dgm:presLayoutVars>
          <dgm:bulletEnabled val="1"/>
        </dgm:presLayoutVars>
      </dgm:prSet>
      <dgm:spPr/>
    </dgm:pt>
    <dgm:pt modelId="{87C1B9B6-DF26-7446-9938-29C2056A1A13}" type="pres">
      <dgm:prSet presAssocID="{15309420-36E3-9F44-9AC6-07F8EA3AE6BB}" presName="circleA" presStyleLbl="node1" presStyleIdx="0" presStyleCnt="10"/>
      <dgm:spPr/>
    </dgm:pt>
    <dgm:pt modelId="{98C30153-1E66-4B46-98F3-3AB082E9C74F}" type="pres">
      <dgm:prSet presAssocID="{15309420-36E3-9F44-9AC6-07F8EA3AE6BB}" presName="spaceA" presStyleCnt="0"/>
      <dgm:spPr/>
    </dgm:pt>
    <dgm:pt modelId="{66FF72C3-E562-7147-A5B8-DDA65A2626E8}" type="pres">
      <dgm:prSet presAssocID="{00C1A332-FC1F-E34D-A44E-E72FC4C2561B}" presName="space" presStyleCnt="0"/>
      <dgm:spPr/>
    </dgm:pt>
    <dgm:pt modelId="{4850E250-C47B-1342-9F66-D9D3032DF973}" type="pres">
      <dgm:prSet presAssocID="{B8F8D548-03A0-7343-A84F-FC2AB576C4C4}" presName="compositeB" presStyleCnt="0"/>
      <dgm:spPr/>
    </dgm:pt>
    <dgm:pt modelId="{F9B9EDBB-F7EF-0C4E-893E-320CBCDABB97}" type="pres">
      <dgm:prSet presAssocID="{B8F8D548-03A0-7343-A84F-FC2AB576C4C4}" presName="textB" presStyleLbl="revTx" presStyleIdx="1" presStyleCnt="10" custLinFactY="-48850" custLinFactNeighborX="1306" custLinFactNeighborY="-100000">
        <dgm:presLayoutVars>
          <dgm:bulletEnabled val="1"/>
        </dgm:presLayoutVars>
      </dgm:prSet>
      <dgm:spPr/>
    </dgm:pt>
    <dgm:pt modelId="{210CA05B-1BE3-5E49-9C60-28525B071725}" type="pres">
      <dgm:prSet presAssocID="{B8F8D548-03A0-7343-A84F-FC2AB576C4C4}" presName="circleB" presStyleLbl="node1" presStyleIdx="1" presStyleCnt="10"/>
      <dgm:spPr/>
    </dgm:pt>
    <dgm:pt modelId="{05816C0D-7DAE-204C-B3FD-4C4F9CC80882}" type="pres">
      <dgm:prSet presAssocID="{B8F8D548-03A0-7343-A84F-FC2AB576C4C4}" presName="spaceB" presStyleCnt="0"/>
      <dgm:spPr/>
    </dgm:pt>
    <dgm:pt modelId="{8804E32C-B31B-984D-8728-CD71B6649792}" type="pres">
      <dgm:prSet presAssocID="{E000C527-FE7C-104E-A9FA-64EDACADFBB6}" presName="space" presStyleCnt="0"/>
      <dgm:spPr/>
    </dgm:pt>
    <dgm:pt modelId="{4880F892-B05F-3944-81C4-278686A641A0}" type="pres">
      <dgm:prSet presAssocID="{08661A26-43D1-E24E-A2BD-68D513547421}" presName="compositeA" presStyleCnt="0"/>
      <dgm:spPr/>
    </dgm:pt>
    <dgm:pt modelId="{77BE524D-EEC2-E64A-89AE-687C41BB7ACF}" type="pres">
      <dgm:prSet presAssocID="{08661A26-43D1-E24E-A2BD-68D513547421}" presName="textA" presStyleLbl="revTx" presStyleIdx="2" presStyleCnt="10">
        <dgm:presLayoutVars>
          <dgm:bulletEnabled val="1"/>
        </dgm:presLayoutVars>
      </dgm:prSet>
      <dgm:spPr/>
    </dgm:pt>
    <dgm:pt modelId="{01F83324-0F35-B248-B224-DB784C151095}" type="pres">
      <dgm:prSet presAssocID="{08661A26-43D1-E24E-A2BD-68D513547421}" presName="circleA" presStyleLbl="node1" presStyleIdx="2" presStyleCnt="10"/>
      <dgm:spPr/>
    </dgm:pt>
    <dgm:pt modelId="{3DEEE8B1-F9E1-5343-A8A2-9289790B4A21}" type="pres">
      <dgm:prSet presAssocID="{08661A26-43D1-E24E-A2BD-68D513547421}" presName="spaceA" presStyleCnt="0"/>
      <dgm:spPr/>
    </dgm:pt>
    <dgm:pt modelId="{2014365E-A216-BD49-8898-6730E8BD50B0}" type="pres">
      <dgm:prSet presAssocID="{37DD6A36-7FF7-5649-9F45-505E50B3B86E}" presName="space" presStyleCnt="0"/>
      <dgm:spPr/>
    </dgm:pt>
    <dgm:pt modelId="{C4CE67EB-2883-B148-A4CD-C82FCF5FC80F}" type="pres">
      <dgm:prSet presAssocID="{5D2790C2-9855-D848-A57C-110BC12751FA}" presName="compositeB" presStyleCnt="0"/>
      <dgm:spPr/>
    </dgm:pt>
    <dgm:pt modelId="{B258E92E-0B1F-A24A-9DD6-4CA4ABC7F9E9}" type="pres">
      <dgm:prSet presAssocID="{5D2790C2-9855-D848-A57C-110BC12751FA}" presName="textB" presStyleLbl="revTx" presStyleIdx="3" presStyleCnt="10" custLinFactY="-49325" custLinFactNeighborX="5917" custLinFactNeighborY="-100000">
        <dgm:presLayoutVars>
          <dgm:bulletEnabled val="1"/>
        </dgm:presLayoutVars>
      </dgm:prSet>
      <dgm:spPr/>
    </dgm:pt>
    <dgm:pt modelId="{4F540BC5-E161-B547-9169-ACAE3FF41EA1}" type="pres">
      <dgm:prSet presAssocID="{5D2790C2-9855-D848-A57C-110BC12751FA}" presName="circleB" presStyleLbl="node1" presStyleIdx="3" presStyleCnt="10"/>
      <dgm:spPr/>
    </dgm:pt>
    <dgm:pt modelId="{E4597739-E22E-414E-994A-55D9B24124ED}" type="pres">
      <dgm:prSet presAssocID="{5D2790C2-9855-D848-A57C-110BC12751FA}" presName="spaceB" presStyleCnt="0"/>
      <dgm:spPr/>
    </dgm:pt>
    <dgm:pt modelId="{853F0F08-99E1-4540-A8B2-189221FE2B10}" type="pres">
      <dgm:prSet presAssocID="{F9650B90-6EFA-2945-852F-FF1E71778AB9}" presName="space" presStyleCnt="0"/>
      <dgm:spPr/>
    </dgm:pt>
    <dgm:pt modelId="{B4ACF4A2-664F-244C-8B52-7E8D6E1ED68D}" type="pres">
      <dgm:prSet presAssocID="{25DD60FE-872B-4443-9081-0BEB4844F884}" presName="compositeA" presStyleCnt="0"/>
      <dgm:spPr/>
    </dgm:pt>
    <dgm:pt modelId="{80F9EB3D-2A9D-5B4D-88BA-55335D5A50FC}" type="pres">
      <dgm:prSet presAssocID="{25DD60FE-872B-4443-9081-0BEB4844F884}" presName="textA" presStyleLbl="revTx" presStyleIdx="4" presStyleCnt="10" custScaleX="95304">
        <dgm:presLayoutVars>
          <dgm:bulletEnabled val="1"/>
        </dgm:presLayoutVars>
      </dgm:prSet>
      <dgm:spPr/>
    </dgm:pt>
    <dgm:pt modelId="{F5ED2DFB-B3ED-4A45-82D4-BBC4FC829C57}" type="pres">
      <dgm:prSet presAssocID="{25DD60FE-872B-4443-9081-0BEB4844F884}" presName="circleA" presStyleLbl="node1" presStyleIdx="4" presStyleCnt="10"/>
      <dgm:spPr/>
    </dgm:pt>
    <dgm:pt modelId="{6F1F08A9-B954-7E4A-9E11-BFF8AB31B6CD}" type="pres">
      <dgm:prSet presAssocID="{25DD60FE-872B-4443-9081-0BEB4844F884}" presName="spaceA" presStyleCnt="0"/>
      <dgm:spPr/>
    </dgm:pt>
    <dgm:pt modelId="{A5F46E8F-0B55-1F46-9C56-604D83FC1395}" type="pres">
      <dgm:prSet presAssocID="{04654763-96BD-4A41-9E68-6F6120E14007}" presName="space" presStyleCnt="0"/>
      <dgm:spPr/>
    </dgm:pt>
    <dgm:pt modelId="{BEFE43A4-AE4B-5843-BFC0-5DF321E04B66}" type="pres">
      <dgm:prSet presAssocID="{FFD6569E-A174-294E-8203-347E3C094314}" presName="compositeB" presStyleCnt="0"/>
      <dgm:spPr/>
    </dgm:pt>
    <dgm:pt modelId="{3B5772A3-D6E4-C543-9EA0-9BA931865FAE}" type="pres">
      <dgm:prSet presAssocID="{FFD6569E-A174-294E-8203-347E3C094314}" presName="textB" presStyleLbl="revTx" presStyleIdx="5" presStyleCnt="10" custScaleX="64967" custLinFactY="-52783" custLinFactNeighborX="-1246" custLinFactNeighborY="-100000">
        <dgm:presLayoutVars>
          <dgm:bulletEnabled val="1"/>
        </dgm:presLayoutVars>
      </dgm:prSet>
      <dgm:spPr/>
    </dgm:pt>
    <dgm:pt modelId="{3FACF70E-1BEC-C641-ABD3-01C683730900}" type="pres">
      <dgm:prSet presAssocID="{FFD6569E-A174-294E-8203-347E3C094314}" presName="circleB" presStyleLbl="node1" presStyleIdx="5" presStyleCnt="10"/>
      <dgm:spPr/>
    </dgm:pt>
    <dgm:pt modelId="{CCA042E6-824F-AD41-916A-D51664E2ED06}" type="pres">
      <dgm:prSet presAssocID="{FFD6569E-A174-294E-8203-347E3C094314}" presName="spaceB" presStyleCnt="0"/>
      <dgm:spPr/>
    </dgm:pt>
    <dgm:pt modelId="{DFDF7017-42B6-6640-8485-C6857EBF8558}" type="pres">
      <dgm:prSet presAssocID="{26EF9246-835C-F843-974E-B560B671C19F}" presName="space" presStyleCnt="0"/>
      <dgm:spPr/>
    </dgm:pt>
    <dgm:pt modelId="{43218B4D-767E-0243-85F0-B9D8BF1B2673}" type="pres">
      <dgm:prSet presAssocID="{61538761-D95B-AC46-95DD-4FA1B8212699}" presName="compositeA" presStyleCnt="0"/>
      <dgm:spPr/>
    </dgm:pt>
    <dgm:pt modelId="{22B46D82-FF34-354F-8026-C9C3B73D91F7}" type="pres">
      <dgm:prSet presAssocID="{61538761-D95B-AC46-95DD-4FA1B8212699}" presName="textA" presStyleLbl="revTx" presStyleIdx="6" presStyleCnt="10" custScaleX="79840">
        <dgm:presLayoutVars>
          <dgm:bulletEnabled val="1"/>
        </dgm:presLayoutVars>
      </dgm:prSet>
      <dgm:spPr/>
    </dgm:pt>
    <dgm:pt modelId="{7207285E-8645-A24D-B31F-5688A00F104A}" type="pres">
      <dgm:prSet presAssocID="{61538761-D95B-AC46-95DD-4FA1B8212699}" presName="circleA" presStyleLbl="node1" presStyleIdx="6" presStyleCnt="10"/>
      <dgm:spPr/>
    </dgm:pt>
    <dgm:pt modelId="{2B5061E8-1A66-5B4C-BE22-F64962D995EC}" type="pres">
      <dgm:prSet presAssocID="{61538761-D95B-AC46-95DD-4FA1B8212699}" presName="spaceA" presStyleCnt="0"/>
      <dgm:spPr/>
    </dgm:pt>
    <dgm:pt modelId="{9A02F179-74A6-BB4C-81DF-560071400BBF}" type="pres">
      <dgm:prSet presAssocID="{492C7923-AC28-3C44-AF60-723A4E156F57}" presName="space" presStyleCnt="0"/>
      <dgm:spPr/>
    </dgm:pt>
    <dgm:pt modelId="{5D88E10A-7DFC-3C43-A148-BC30046D6FB6}" type="pres">
      <dgm:prSet presAssocID="{E055681E-B5AC-8E4F-B3B7-7A9871A6A73C}" presName="compositeB" presStyleCnt="0"/>
      <dgm:spPr/>
    </dgm:pt>
    <dgm:pt modelId="{F5885DF2-8D8C-8F49-BD73-984E1787BAD0}" type="pres">
      <dgm:prSet presAssocID="{E055681E-B5AC-8E4F-B3B7-7A9871A6A73C}" presName="textB" presStyleLbl="revTx" presStyleIdx="7" presStyleCnt="10" custLinFactY="-54584" custLinFactNeighborX="1084" custLinFactNeighborY="-100000">
        <dgm:presLayoutVars>
          <dgm:bulletEnabled val="1"/>
        </dgm:presLayoutVars>
      </dgm:prSet>
      <dgm:spPr/>
    </dgm:pt>
    <dgm:pt modelId="{6603F7ED-447A-CA4C-A94E-C7CF9EC4DAC7}" type="pres">
      <dgm:prSet presAssocID="{E055681E-B5AC-8E4F-B3B7-7A9871A6A73C}" presName="circleB" presStyleLbl="node1" presStyleIdx="7" presStyleCnt="10"/>
      <dgm:spPr/>
    </dgm:pt>
    <dgm:pt modelId="{5D16FA12-86AA-0546-A659-67A9A92758EB}" type="pres">
      <dgm:prSet presAssocID="{E055681E-B5AC-8E4F-B3B7-7A9871A6A73C}" presName="spaceB" presStyleCnt="0"/>
      <dgm:spPr/>
    </dgm:pt>
    <dgm:pt modelId="{81339954-E53F-E14E-8B1C-248A1BF7A6DF}" type="pres">
      <dgm:prSet presAssocID="{2B92965B-211F-4843-8123-48C16021DF51}" presName="space" presStyleCnt="0"/>
      <dgm:spPr/>
    </dgm:pt>
    <dgm:pt modelId="{CC032398-8A25-2042-AADF-835CF4A1A397}" type="pres">
      <dgm:prSet presAssocID="{71696714-C6EE-854C-80AA-87446E3FF175}" presName="compositeA" presStyleCnt="0"/>
      <dgm:spPr/>
    </dgm:pt>
    <dgm:pt modelId="{6DF0F2D5-CEB3-1642-A0EA-F85009E4BC6D}" type="pres">
      <dgm:prSet presAssocID="{71696714-C6EE-854C-80AA-87446E3FF175}" presName="textA" presStyleLbl="revTx" presStyleIdx="8" presStyleCnt="10" custScaleX="98069" custLinFactNeighborX="9021" custLinFactNeighborY="1069">
        <dgm:presLayoutVars>
          <dgm:bulletEnabled val="1"/>
        </dgm:presLayoutVars>
      </dgm:prSet>
      <dgm:spPr/>
    </dgm:pt>
    <dgm:pt modelId="{398317D2-CFCF-7B4A-8946-99ACE034BAF4}" type="pres">
      <dgm:prSet presAssocID="{71696714-C6EE-854C-80AA-87446E3FF175}" presName="circleA" presStyleLbl="node1" presStyleIdx="8" presStyleCnt="10"/>
      <dgm:spPr/>
    </dgm:pt>
    <dgm:pt modelId="{2A17AAC7-4D23-524B-A486-7A6F38FAE8C7}" type="pres">
      <dgm:prSet presAssocID="{71696714-C6EE-854C-80AA-87446E3FF175}" presName="spaceA" presStyleCnt="0"/>
      <dgm:spPr/>
    </dgm:pt>
    <dgm:pt modelId="{AF096D81-AB71-3B44-9129-DD172C93E6D8}" type="pres">
      <dgm:prSet presAssocID="{29CE6A2A-3052-9043-94F7-FF41B5A69215}" presName="space" presStyleCnt="0"/>
      <dgm:spPr/>
    </dgm:pt>
    <dgm:pt modelId="{5E981346-A445-3844-BC61-34CAA2E52105}" type="pres">
      <dgm:prSet presAssocID="{5A597BEA-94C8-6F43-9676-6F327042D1BE}" presName="compositeB" presStyleCnt="0"/>
      <dgm:spPr/>
    </dgm:pt>
    <dgm:pt modelId="{9D2F9039-2796-DD49-951B-87C549CF06F1}" type="pres">
      <dgm:prSet presAssocID="{5A597BEA-94C8-6F43-9676-6F327042D1BE}" presName="textB" presStyleLbl="revTx" presStyleIdx="9" presStyleCnt="10" custScaleX="93017" custLinFactY="-50163" custLinFactNeighborX="26752" custLinFactNeighborY="-100000">
        <dgm:presLayoutVars>
          <dgm:bulletEnabled val="1"/>
        </dgm:presLayoutVars>
      </dgm:prSet>
      <dgm:spPr/>
    </dgm:pt>
    <dgm:pt modelId="{059D8D2E-5653-6241-8A75-0999A5AD2F07}" type="pres">
      <dgm:prSet presAssocID="{5A597BEA-94C8-6F43-9676-6F327042D1BE}" presName="circleB" presStyleLbl="node1" presStyleIdx="9" presStyleCnt="10"/>
      <dgm:spPr/>
    </dgm:pt>
    <dgm:pt modelId="{B49A4E74-B83C-BC47-A4C9-FFC48C8E866D}" type="pres">
      <dgm:prSet presAssocID="{5A597BEA-94C8-6F43-9676-6F327042D1BE}" presName="spaceB" presStyleCnt="0"/>
      <dgm:spPr/>
    </dgm:pt>
  </dgm:ptLst>
  <dgm:cxnLst>
    <dgm:cxn modelId="{D12C1311-106A-664B-8E4D-E3B0A4722433}" srcId="{3EBF3400-1B0F-644F-932E-368542EE7E34}" destId="{61538761-D95B-AC46-95DD-4FA1B8212699}" srcOrd="6" destOrd="0" parTransId="{8D36E5B5-29AD-5C4F-8884-DA810E59F26F}" sibTransId="{492C7923-AC28-3C44-AF60-723A4E156F57}"/>
    <dgm:cxn modelId="{39CDCB19-8407-5648-95E7-4A1A2E40A2A2}" type="presOf" srcId="{08661A26-43D1-E24E-A2BD-68D513547421}" destId="{77BE524D-EEC2-E64A-89AE-687C41BB7ACF}" srcOrd="0" destOrd="0" presId="urn:microsoft.com/office/officeart/2005/8/layout/hProcess11"/>
    <dgm:cxn modelId="{2C23E71C-8C63-8544-8F7C-E3919F1F9761}" type="presOf" srcId="{3EBF3400-1B0F-644F-932E-368542EE7E34}" destId="{CAA333E4-3D1A-E945-83AA-D163C6C19007}" srcOrd="0" destOrd="0" presId="urn:microsoft.com/office/officeart/2005/8/layout/hProcess11"/>
    <dgm:cxn modelId="{4BD52228-8632-6946-A07C-611E2BFC2C59}" type="presOf" srcId="{B8F8D548-03A0-7343-A84F-FC2AB576C4C4}" destId="{F9B9EDBB-F7EF-0C4E-893E-320CBCDABB97}" srcOrd="0" destOrd="0" presId="urn:microsoft.com/office/officeart/2005/8/layout/hProcess11"/>
    <dgm:cxn modelId="{EA63CF4C-F28F-7243-9C4B-82184F189DD8}" srcId="{3EBF3400-1B0F-644F-932E-368542EE7E34}" destId="{15309420-36E3-9F44-9AC6-07F8EA3AE6BB}" srcOrd="0" destOrd="0" parTransId="{1CF0E48B-ECFF-344F-B9FA-DD07CA5FFB9D}" sibTransId="{00C1A332-FC1F-E34D-A44E-E72FC4C2561B}"/>
    <dgm:cxn modelId="{601F4C66-9A10-FA4A-82B1-9DCE26673FA3}" type="presOf" srcId="{E055681E-B5AC-8E4F-B3B7-7A9871A6A73C}" destId="{F5885DF2-8D8C-8F49-BD73-984E1787BAD0}" srcOrd="0" destOrd="0" presId="urn:microsoft.com/office/officeart/2005/8/layout/hProcess11"/>
    <dgm:cxn modelId="{AD49C084-7580-354F-8856-13D47716DCC9}" srcId="{3EBF3400-1B0F-644F-932E-368542EE7E34}" destId="{B8F8D548-03A0-7343-A84F-FC2AB576C4C4}" srcOrd="1" destOrd="0" parTransId="{E6F98A0D-D3C9-B74C-A603-1FE880E0393B}" sibTransId="{E000C527-FE7C-104E-A9FA-64EDACADFBB6}"/>
    <dgm:cxn modelId="{3C8EE584-761F-CF47-8747-FD87EA0F6891}" srcId="{3EBF3400-1B0F-644F-932E-368542EE7E34}" destId="{5D2790C2-9855-D848-A57C-110BC12751FA}" srcOrd="3" destOrd="0" parTransId="{C76B9DEE-1778-B94A-BBF8-A69598602146}" sibTransId="{F9650B90-6EFA-2945-852F-FF1E71778AB9}"/>
    <dgm:cxn modelId="{DFE10786-F31A-214C-870C-7A68C7DFBBBB}" type="presOf" srcId="{FFD6569E-A174-294E-8203-347E3C094314}" destId="{3B5772A3-D6E4-C543-9EA0-9BA931865FAE}" srcOrd="0" destOrd="0" presId="urn:microsoft.com/office/officeart/2005/8/layout/hProcess11"/>
    <dgm:cxn modelId="{4B7B0C8D-D785-3D4F-9703-A9CE3DA66D41}" type="presOf" srcId="{25DD60FE-872B-4443-9081-0BEB4844F884}" destId="{80F9EB3D-2A9D-5B4D-88BA-55335D5A50FC}" srcOrd="0" destOrd="0" presId="urn:microsoft.com/office/officeart/2005/8/layout/hProcess11"/>
    <dgm:cxn modelId="{3E01D292-9E18-6A4D-B919-63846157D312}" type="presOf" srcId="{5A597BEA-94C8-6F43-9676-6F327042D1BE}" destId="{9D2F9039-2796-DD49-951B-87C549CF06F1}" srcOrd="0" destOrd="0" presId="urn:microsoft.com/office/officeart/2005/8/layout/hProcess11"/>
    <dgm:cxn modelId="{F8695696-0545-E742-B06E-ECF6C1C4AD27}" srcId="{3EBF3400-1B0F-644F-932E-368542EE7E34}" destId="{5A597BEA-94C8-6F43-9676-6F327042D1BE}" srcOrd="9" destOrd="0" parTransId="{6C4AF85B-3E4B-F147-A112-6AD30D3FB784}" sibTransId="{7C31CA88-5E18-D94D-AE0B-C8BF3B9EF69F}"/>
    <dgm:cxn modelId="{407DD7B3-2F27-D143-B6AB-344C6C7F9CF5}" srcId="{3EBF3400-1B0F-644F-932E-368542EE7E34}" destId="{08661A26-43D1-E24E-A2BD-68D513547421}" srcOrd="2" destOrd="0" parTransId="{2B276A8C-66A4-C64F-A27C-8F9DCF93B3A0}" sibTransId="{37DD6A36-7FF7-5649-9F45-505E50B3B86E}"/>
    <dgm:cxn modelId="{72CC51B6-DD4B-1640-8B1C-8D86DF50E14B}" srcId="{3EBF3400-1B0F-644F-932E-368542EE7E34}" destId="{25DD60FE-872B-4443-9081-0BEB4844F884}" srcOrd="4" destOrd="0" parTransId="{A070A2F6-47B1-0E44-BA2E-6B67FDC60CC0}" sibTransId="{04654763-96BD-4A41-9E68-6F6120E14007}"/>
    <dgm:cxn modelId="{F7019DBC-C06F-234B-8B81-F1078C70E074}" srcId="{3EBF3400-1B0F-644F-932E-368542EE7E34}" destId="{E055681E-B5AC-8E4F-B3B7-7A9871A6A73C}" srcOrd="7" destOrd="0" parTransId="{6FE03EAA-DD4D-834C-8445-7D716D998056}" sibTransId="{2B92965B-211F-4843-8123-48C16021DF51}"/>
    <dgm:cxn modelId="{ADA066C4-9EE6-3045-BBFD-3930F70FC959}" type="presOf" srcId="{15309420-36E3-9F44-9AC6-07F8EA3AE6BB}" destId="{FF1FAFD9-7932-0D47-93C3-BC71941E9DE1}" srcOrd="0" destOrd="0" presId="urn:microsoft.com/office/officeart/2005/8/layout/hProcess11"/>
    <dgm:cxn modelId="{EA3194C4-6EEC-7C44-8DFB-8DC0F8D3F863}" type="presOf" srcId="{71696714-C6EE-854C-80AA-87446E3FF175}" destId="{6DF0F2D5-CEB3-1642-A0EA-F85009E4BC6D}" srcOrd="0" destOrd="0" presId="urn:microsoft.com/office/officeart/2005/8/layout/hProcess11"/>
    <dgm:cxn modelId="{A52DB2C5-220D-8947-80D2-6B3D6D4F2BC1}" srcId="{3EBF3400-1B0F-644F-932E-368542EE7E34}" destId="{FFD6569E-A174-294E-8203-347E3C094314}" srcOrd="5" destOrd="0" parTransId="{6494C31A-9F89-DF41-BA67-621EB787EAA1}" sibTransId="{26EF9246-835C-F843-974E-B560B671C19F}"/>
    <dgm:cxn modelId="{5F9F83CC-FD70-F340-B54E-4322CA6CE0F6}" type="presOf" srcId="{5D2790C2-9855-D848-A57C-110BC12751FA}" destId="{B258E92E-0B1F-A24A-9DD6-4CA4ABC7F9E9}" srcOrd="0" destOrd="0" presId="urn:microsoft.com/office/officeart/2005/8/layout/hProcess11"/>
    <dgm:cxn modelId="{9D9F83CE-5FFC-BD4B-8493-7B9FC6EF3666}" type="presOf" srcId="{61538761-D95B-AC46-95DD-4FA1B8212699}" destId="{22B46D82-FF34-354F-8026-C9C3B73D91F7}" srcOrd="0" destOrd="0" presId="urn:microsoft.com/office/officeart/2005/8/layout/hProcess11"/>
    <dgm:cxn modelId="{22C37EEB-5EDC-8844-B22E-0AA89CAAC4E5}" srcId="{3EBF3400-1B0F-644F-932E-368542EE7E34}" destId="{71696714-C6EE-854C-80AA-87446E3FF175}" srcOrd="8" destOrd="0" parTransId="{36842115-906A-BC4D-A782-3BB28B773291}" sibTransId="{29CE6A2A-3052-9043-94F7-FF41B5A69215}"/>
    <dgm:cxn modelId="{C5DCB1FA-98EE-5B4D-BB5B-C1AFA022F379}" type="presParOf" srcId="{CAA333E4-3D1A-E945-83AA-D163C6C19007}" destId="{8C82AAA0-D82A-0A40-8A41-E0EC3D7CBDE5}" srcOrd="0" destOrd="0" presId="urn:microsoft.com/office/officeart/2005/8/layout/hProcess11"/>
    <dgm:cxn modelId="{C4A79136-D392-F14A-94BB-5F7E1D9B1B12}" type="presParOf" srcId="{CAA333E4-3D1A-E945-83AA-D163C6C19007}" destId="{560C2979-F961-F044-AB13-305CB6C1F026}" srcOrd="1" destOrd="0" presId="urn:microsoft.com/office/officeart/2005/8/layout/hProcess11"/>
    <dgm:cxn modelId="{3211A930-A5DD-1742-9D95-389C05CD983D}" type="presParOf" srcId="{560C2979-F961-F044-AB13-305CB6C1F026}" destId="{7A03F30C-2591-8240-AF41-BBB80178935A}" srcOrd="0" destOrd="0" presId="urn:microsoft.com/office/officeart/2005/8/layout/hProcess11"/>
    <dgm:cxn modelId="{59D14827-5B62-FF48-8FE9-67F1A21D795D}" type="presParOf" srcId="{7A03F30C-2591-8240-AF41-BBB80178935A}" destId="{FF1FAFD9-7932-0D47-93C3-BC71941E9DE1}" srcOrd="0" destOrd="0" presId="urn:microsoft.com/office/officeart/2005/8/layout/hProcess11"/>
    <dgm:cxn modelId="{09370B8B-E6AE-7B44-A526-9E3F25741205}" type="presParOf" srcId="{7A03F30C-2591-8240-AF41-BBB80178935A}" destId="{87C1B9B6-DF26-7446-9938-29C2056A1A13}" srcOrd="1" destOrd="0" presId="urn:microsoft.com/office/officeart/2005/8/layout/hProcess11"/>
    <dgm:cxn modelId="{B053ED15-6699-704B-945E-652A96C304B0}" type="presParOf" srcId="{7A03F30C-2591-8240-AF41-BBB80178935A}" destId="{98C30153-1E66-4B46-98F3-3AB082E9C74F}" srcOrd="2" destOrd="0" presId="urn:microsoft.com/office/officeart/2005/8/layout/hProcess11"/>
    <dgm:cxn modelId="{9F8D950C-A5BA-2140-BC87-4C103697E177}" type="presParOf" srcId="{560C2979-F961-F044-AB13-305CB6C1F026}" destId="{66FF72C3-E562-7147-A5B8-DDA65A2626E8}" srcOrd="1" destOrd="0" presId="urn:microsoft.com/office/officeart/2005/8/layout/hProcess11"/>
    <dgm:cxn modelId="{E53E6DA0-39C7-D84A-B48D-E69063E7D551}" type="presParOf" srcId="{560C2979-F961-F044-AB13-305CB6C1F026}" destId="{4850E250-C47B-1342-9F66-D9D3032DF973}" srcOrd="2" destOrd="0" presId="urn:microsoft.com/office/officeart/2005/8/layout/hProcess11"/>
    <dgm:cxn modelId="{7E0BA3B9-AD81-D145-968A-93BC06DC5533}" type="presParOf" srcId="{4850E250-C47B-1342-9F66-D9D3032DF973}" destId="{F9B9EDBB-F7EF-0C4E-893E-320CBCDABB97}" srcOrd="0" destOrd="0" presId="urn:microsoft.com/office/officeart/2005/8/layout/hProcess11"/>
    <dgm:cxn modelId="{9B343E96-BF17-0A4B-8FE9-958263638BAC}" type="presParOf" srcId="{4850E250-C47B-1342-9F66-D9D3032DF973}" destId="{210CA05B-1BE3-5E49-9C60-28525B071725}" srcOrd="1" destOrd="0" presId="urn:microsoft.com/office/officeart/2005/8/layout/hProcess11"/>
    <dgm:cxn modelId="{C9C76B64-D70E-FB41-89F1-ECA08AFC640A}" type="presParOf" srcId="{4850E250-C47B-1342-9F66-D9D3032DF973}" destId="{05816C0D-7DAE-204C-B3FD-4C4F9CC80882}" srcOrd="2" destOrd="0" presId="urn:microsoft.com/office/officeart/2005/8/layout/hProcess11"/>
    <dgm:cxn modelId="{29E4645C-7ED2-4F43-A458-507B2D59C59B}" type="presParOf" srcId="{560C2979-F961-F044-AB13-305CB6C1F026}" destId="{8804E32C-B31B-984D-8728-CD71B6649792}" srcOrd="3" destOrd="0" presId="urn:microsoft.com/office/officeart/2005/8/layout/hProcess11"/>
    <dgm:cxn modelId="{D63E47B7-E457-324B-B741-F22146629698}" type="presParOf" srcId="{560C2979-F961-F044-AB13-305CB6C1F026}" destId="{4880F892-B05F-3944-81C4-278686A641A0}" srcOrd="4" destOrd="0" presId="urn:microsoft.com/office/officeart/2005/8/layout/hProcess11"/>
    <dgm:cxn modelId="{043754F0-2207-2845-B57E-E8BC762A1A11}" type="presParOf" srcId="{4880F892-B05F-3944-81C4-278686A641A0}" destId="{77BE524D-EEC2-E64A-89AE-687C41BB7ACF}" srcOrd="0" destOrd="0" presId="urn:microsoft.com/office/officeart/2005/8/layout/hProcess11"/>
    <dgm:cxn modelId="{FD3F3317-0CAA-A84B-AA8F-4A3A2FB2CF17}" type="presParOf" srcId="{4880F892-B05F-3944-81C4-278686A641A0}" destId="{01F83324-0F35-B248-B224-DB784C151095}" srcOrd="1" destOrd="0" presId="urn:microsoft.com/office/officeart/2005/8/layout/hProcess11"/>
    <dgm:cxn modelId="{ECA2655D-3B82-754F-AA29-E68C81BDA2B0}" type="presParOf" srcId="{4880F892-B05F-3944-81C4-278686A641A0}" destId="{3DEEE8B1-F9E1-5343-A8A2-9289790B4A21}" srcOrd="2" destOrd="0" presId="urn:microsoft.com/office/officeart/2005/8/layout/hProcess11"/>
    <dgm:cxn modelId="{D25F4B96-C792-A144-83CD-1533207CC460}" type="presParOf" srcId="{560C2979-F961-F044-AB13-305CB6C1F026}" destId="{2014365E-A216-BD49-8898-6730E8BD50B0}" srcOrd="5" destOrd="0" presId="urn:microsoft.com/office/officeart/2005/8/layout/hProcess11"/>
    <dgm:cxn modelId="{1DE5472A-13FF-8F49-AECE-872AC340D108}" type="presParOf" srcId="{560C2979-F961-F044-AB13-305CB6C1F026}" destId="{C4CE67EB-2883-B148-A4CD-C82FCF5FC80F}" srcOrd="6" destOrd="0" presId="urn:microsoft.com/office/officeart/2005/8/layout/hProcess11"/>
    <dgm:cxn modelId="{004411FB-3D3C-C345-AA7B-410DF4E73E6E}" type="presParOf" srcId="{C4CE67EB-2883-B148-A4CD-C82FCF5FC80F}" destId="{B258E92E-0B1F-A24A-9DD6-4CA4ABC7F9E9}" srcOrd="0" destOrd="0" presId="urn:microsoft.com/office/officeart/2005/8/layout/hProcess11"/>
    <dgm:cxn modelId="{3C55DDB0-E3E5-8044-858C-FE6CC4459919}" type="presParOf" srcId="{C4CE67EB-2883-B148-A4CD-C82FCF5FC80F}" destId="{4F540BC5-E161-B547-9169-ACAE3FF41EA1}" srcOrd="1" destOrd="0" presId="urn:microsoft.com/office/officeart/2005/8/layout/hProcess11"/>
    <dgm:cxn modelId="{D21F9C7F-01D2-EF4A-AD87-D7DD799348E7}" type="presParOf" srcId="{C4CE67EB-2883-B148-A4CD-C82FCF5FC80F}" destId="{E4597739-E22E-414E-994A-55D9B24124ED}" srcOrd="2" destOrd="0" presId="urn:microsoft.com/office/officeart/2005/8/layout/hProcess11"/>
    <dgm:cxn modelId="{4F9A7AD5-6470-614F-8222-F90BEB16F62D}" type="presParOf" srcId="{560C2979-F961-F044-AB13-305CB6C1F026}" destId="{853F0F08-99E1-4540-A8B2-189221FE2B10}" srcOrd="7" destOrd="0" presId="urn:microsoft.com/office/officeart/2005/8/layout/hProcess11"/>
    <dgm:cxn modelId="{7F066C7C-8427-ED48-B185-8582D896330A}" type="presParOf" srcId="{560C2979-F961-F044-AB13-305CB6C1F026}" destId="{B4ACF4A2-664F-244C-8B52-7E8D6E1ED68D}" srcOrd="8" destOrd="0" presId="urn:microsoft.com/office/officeart/2005/8/layout/hProcess11"/>
    <dgm:cxn modelId="{A8946ED9-99FA-AE4D-9CF6-D8DD84C69706}" type="presParOf" srcId="{B4ACF4A2-664F-244C-8B52-7E8D6E1ED68D}" destId="{80F9EB3D-2A9D-5B4D-88BA-55335D5A50FC}" srcOrd="0" destOrd="0" presId="urn:microsoft.com/office/officeart/2005/8/layout/hProcess11"/>
    <dgm:cxn modelId="{1FFC1808-DC80-C640-83BB-D35FDE9464CE}" type="presParOf" srcId="{B4ACF4A2-664F-244C-8B52-7E8D6E1ED68D}" destId="{F5ED2DFB-B3ED-4A45-82D4-BBC4FC829C57}" srcOrd="1" destOrd="0" presId="urn:microsoft.com/office/officeart/2005/8/layout/hProcess11"/>
    <dgm:cxn modelId="{22E823C2-3C61-B34A-BD00-3C84231CB0CC}" type="presParOf" srcId="{B4ACF4A2-664F-244C-8B52-7E8D6E1ED68D}" destId="{6F1F08A9-B954-7E4A-9E11-BFF8AB31B6CD}" srcOrd="2" destOrd="0" presId="urn:microsoft.com/office/officeart/2005/8/layout/hProcess11"/>
    <dgm:cxn modelId="{799656EB-E4D6-F449-BD2C-FF164011F584}" type="presParOf" srcId="{560C2979-F961-F044-AB13-305CB6C1F026}" destId="{A5F46E8F-0B55-1F46-9C56-604D83FC1395}" srcOrd="9" destOrd="0" presId="urn:microsoft.com/office/officeart/2005/8/layout/hProcess11"/>
    <dgm:cxn modelId="{5026D422-05A3-5C48-BC89-D0B7B6E15C29}" type="presParOf" srcId="{560C2979-F961-F044-AB13-305CB6C1F026}" destId="{BEFE43A4-AE4B-5843-BFC0-5DF321E04B66}" srcOrd="10" destOrd="0" presId="urn:microsoft.com/office/officeart/2005/8/layout/hProcess11"/>
    <dgm:cxn modelId="{0CB88554-4E67-4443-AEDB-408434E90A69}" type="presParOf" srcId="{BEFE43A4-AE4B-5843-BFC0-5DF321E04B66}" destId="{3B5772A3-D6E4-C543-9EA0-9BA931865FAE}" srcOrd="0" destOrd="0" presId="urn:microsoft.com/office/officeart/2005/8/layout/hProcess11"/>
    <dgm:cxn modelId="{3B093FDD-4CD0-0245-AE96-A247D5F332E5}" type="presParOf" srcId="{BEFE43A4-AE4B-5843-BFC0-5DF321E04B66}" destId="{3FACF70E-1BEC-C641-ABD3-01C683730900}" srcOrd="1" destOrd="0" presId="urn:microsoft.com/office/officeart/2005/8/layout/hProcess11"/>
    <dgm:cxn modelId="{C69C6C38-89B1-5E43-927A-641B4DD8EB2F}" type="presParOf" srcId="{BEFE43A4-AE4B-5843-BFC0-5DF321E04B66}" destId="{CCA042E6-824F-AD41-916A-D51664E2ED06}" srcOrd="2" destOrd="0" presId="urn:microsoft.com/office/officeart/2005/8/layout/hProcess11"/>
    <dgm:cxn modelId="{F34FC0FC-B342-2D40-B078-48C41020C922}" type="presParOf" srcId="{560C2979-F961-F044-AB13-305CB6C1F026}" destId="{DFDF7017-42B6-6640-8485-C6857EBF8558}" srcOrd="11" destOrd="0" presId="urn:microsoft.com/office/officeart/2005/8/layout/hProcess11"/>
    <dgm:cxn modelId="{A50E1095-C5F2-8F45-A122-91CCA50B461D}" type="presParOf" srcId="{560C2979-F961-F044-AB13-305CB6C1F026}" destId="{43218B4D-767E-0243-85F0-B9D8BF1B2673}" srcOrd="12" destOrd="0" presId="urn:microsoft.com/office/officeart/2005/8/layout/hProcess11"/>
    <dgm:cxn modelId="{965BEF1A-5BDB-5644-8D34-D32B2465DABE}" type="presParOf" srcId="{43218B4D-767E-0243-85F0-B9D8BF1B2673}" destId="{22B46D82-FF34-354F-8026-C9C3B73D91F7}" srcOrd="0" destOrd="0" presId="urn:microsoft.com/office/officeart/2005/8/layout/hProcess11"/>
    <dgm:cxn modelId="{BCD090A1-9541-184A-AA24-C8ABD33E8E5B}" type="presParOf" srcId="{43218B4D-767E-0243-85F0-B9D8BF1B2673}" destId="{7207285E-8645-A24D-B31F-5688A00F104A}" srcOrd="1" destOrd="0" presId="urn:microsoft.com/office/officeart/2005/8/layout/hProcess11"/>
    <dgm:cxn modelId="{D5375B55-7D40-E14E-967B-CECFD47328F5}" type="presParOf" srcId="{43218B4D-767E-0243-85F0-B9D8BF1B2673}" destId="{2B5061E8-1A66-5B4C-BE22-F64962D995EC}" srcOrd="2" destOrd="0" presId="urn:microsoft.com/office/officeart/2005/8/layout/hProcess11"/>
    <dgm:cxn modelId="{14570817-5F42-DF4C-9E4D-C4F21284F538}" type="presParOf" srcId="{560C2979-F961-F044-AB13-305CB6C1F026}" destId="{9A02F179-74A6-BB4C-81DF-560071400BBF}" srcOrd="13" destOrd="0" presId="urn:microsoft.com/office/officeart/2005/8/layout/hProcess11"/>
    <dgm:cxn modelId="{EE486F16-F9B3-5A40-9E98-4847889A4133}" type="presParOf" srcId="{560C2979-F961-F044-AB13-305CB6C1F026}" destId="{5D88E10A-7DFC-3C43-A148-BC30046D6FB6}" srcOrd="14" destOrd="0" presId="urn:microsoft.com/office/officeart/2005/8/layout/hProcess11"/>
    <dgm:cxn modelId="{3FB538CE-4AEC-3D4A-8D0F-7039FEC7EC05}" type="presParOf" srcId="{5D88E10A-7DFC-3C43-A148-BC30046D6FB6}" destId="{F5885DF2-8D8C-8F49-BD73-984E1787BAD0}" srcOrd="0" destOrd="0" presId="urn:microsoft.com/office/officeart/2005/8/layout/hProcess11"/>
    <dgm:cxn modelId="{FDE4C7E8-DCF1-9444-BF7B-D3AA16ECFC73}" type="presParOf" srcId="{5D88E10A-7DFC-3C43-A148-BC30046D6FB6}" destId="{6603F7ED-447A-CA4C-A94E-C7CF9EC4DAC7}" srcOrd="1" destOrd="0" presId="urn:microsoft.com/office/officeart/2005/8/layout/hProcess11"/>
    <dgm:cxn modelId="{682C53C5-8C3A-8D48-A932-3544818EE744}" type="presParOf" srcId="{5D88E10A-7DFC-3C43-A148-BC30046D6FB6}" destId="{5D16FA12-86AA-0546-A659-67A9A92758EB}" srcOrd="2" destOrd="0" presId="urn:microsoft.com/office/officeart/2005/8/layout/hProcess11"/>
    <dgm:cxn modelId="{F48D3B96-E3E4-164F-A8AD-FA78AADA32EF}" type="presParOf" srcId="{560C2979-F961-F044-AB13-305CB6C1F026}" destId="{81339954-E53F-E14E-8B1C-248A1BF7A6DF}" srcOrd="15" destOrd="0" presId="urn:microsoft.com/office/officeart/2005/8/layout/hProcess11"/>
    <dgm:cxn modelId="{FF12F1CD-76FB-3E49-B632-3D3737D6E566}" type="presParOf" srcId="{560C2979-F961-F044-AB13-305CB6C1F026}" destId="{CC032398-8A25-2042-AADF-835CF4A1A397}" srcOrd="16" destOrd="0" presId="urn:microsoft.com/office/officeart/2005/8/layout/hProcess11"/>
    <dgm:cxn modelId="{74AD8357-D998-444C-B335-AA747DD773AB}" type="presParOf" srcId="{CC032398-8A25-2042-AADF-835CF4A1A397}" destId="{6DF0F2D5-CEB3-1642-A0EA-F85009E4BC6D}" srcOrd="0" destOrd="0" presId="urn:microsoft.com/office/officeart/2005/8/layout/hProcess11"/>
    <dgm:cxn modelId="{5A85FBEA-F809-0544-B160-4363E7AF91D7}" type="presParOf" srcId="{CC032398-8A25-2042-AADF-835CF4A1A397}" destId="{398317D2-CFCF-7B4A-8946-99ACE034BAF4}" srcOrd="1" destOrd="0" presId="urn:microsoft.com/office/officeart/2005/8/layout/hProcess11"/>
    <dgm:cxn modelId="{D32E2CF7-0E11-2144-A630-0DB2F46D483D}" type="presParOf" srcId="{CC032398-8A25-2042-AADF-835CF4A1A397}" destId="{2A17AAC7-4D23-524B-A486-7A6F38FAE8C7}" srcOrd="2" destOrd="0" presId="urn:microsoft.com/office/officeart/2005/8/layout/hProcess11"/>
    <dgm:cxn modelId="{7259A4D3-8486-F242-9C33-DD5B83347FA3}" type="presParOf" srcId="{560C2979-F961-F044-AB13-305CB6C1F026}" destId="{AF096D81-AB71-3B44-9129-DD172C93E6D8}" srcOrd="17" destOrd="0" presId="urn:microsoft.com/office/officeart/2005/8/layout/hProcess11"/>
    <dgm:cxn modelId="{6C4624A0-6A35-3346-9DD2-CC99BDB7B1D7}" type="presParOf" srcId="{560C2979-F961-F044-AB13-305CB6C1F026}" destId="{5E981346-A445-3844-BC61-34CAA2E52105}" srcOrd="18" destOrd="0" presId="urn:microsoft.com/office/officeart/2005/8/layout/hProcess11"/>
    <dgm:cxn modelId="{B14D2DEA-2332-8D44-B4DA-BD90B1C75E88}" type="presParOf" srcId="{5E981346-A445-3844-BC61-34CAA2E52105}" destId="{9D2F9039-2796-DD49-951B-87C549CF06F1}" srcOrd="0" destOrd="0" presId="urn:microsoft.com/office/officeart/2005/8/layout/hProcess11"/>
    <dgm:cxn modelId="{0C7716BE-8FC2-C04C-B40F-EB548CACD850}" type="presParOf" srcId="{5E981346-A445-3844-BC61-34CAA2E52105}" destId="{059D8D2E-5653-6241-8A75-0999A5AD2F07}" srcOrd="1" destOrd="0" presId="urn:microsoft.com/office/officeart/2005/8/layout/hProcess11"/>
    <dgm:cxn modelId="{617DE62B-C691-E641-A23F-B956287FDF21}" type="presParOf" srcId="{5E981346-A445-3844-BC61-34CAA2E52105}" destId="{B49A4E74-B83C-BC47-A4C9-FFC48C8E866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4D5A8D-67B4-2749-9878-2AACCF603815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694E3E-ACFF-4743-8BF7-D999F8AF02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dirty="0"/>
            <a:t>Africa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dirty="0"/>
            <a:t>S. Africa G20</a:t>
          </a:r>
        </a:p>
      </dgm:t>
    </dgm:pt>
    <dgm:pt modelId="{AF31683B-183C-C040-858D-AED76C957C3F}" type="parTrans" cxnId="{B39F43FF-D817-C941-84CF-ADB88596F5B1}">
      <dgm:prSet/>
      <dgm:spPr/>
      <dgm:t>
        <a:bodyPr/>
        <a:lstStyle/>
        <a:p>
          <a:endParaRPr lang="en-US"/>
        </a:p>
      </dgm:t>
    </dgm:pt>
    <dgm:pt modelId="{FF3428CC-A8ED-7746-90BB-636637AE2318}" type="sibTrans" cxnId="{B39F43FF-D817-C941-84CF-ADB88596F5B1}">
      <dgm:prSet/>
      <dgm:spPr/>
      <dgm:t>
        <a:bodyPr/>
        <a:lstStyle/>
        <a:p>
          <a:endParaRPr lang="en-US"/>
        </a:p>
      </dgm:t>
    </dgm:pt>
    <dgm:pt modelId="{83090A03-B4C4-6048-9B94-260647CC1EA1}">
      <dgm:prSet/>
      <dgm:spPr/>
      <dgm:t>
        <a:bodyPr/>
        <a:lstStyle/>
        <a:p>
          <a:endParaRPr lang="en-US" dirty="0"/>
        </a:p>
      </dgm:t>
    </dgm:pt>
    <dgm:pt modelId="{73BA732C-7B2B-1E40-97D9-060BB3B5A644}" type="parTrans" cxnId="{F841B237-2162-4A46-A05F-5FE599996543}">
      <dgm:prSet/>
      <dgm:spPr/>
      <dgm:t>
        <a:bodyPr/>
        <a:lstStyle/>
        <a:p>
          <a:endParaRPr lang="en-US"/>
        </a:p>
      </dgm:t>
    </dgm:pt>
    <dgm:pt modelId="{FBBB43EC-8DFF-9849-852E-9DFA2258ABD8}" type="sibTrans" cxnId="{F841B237-2162-4A46-A05F-5FE599996543}">
      <dgm:prSet/>
      <dgm:spPr/>
      <dgm:t>
        <a:bodyPr/>
        <a:lstStyle/>
        <a:p>
          <a:endParaRPr lang="en-US"/>
        </a:p>
      </dgm:t>
    </dgm:pt>
    <dgm:pt modelId="{B9306779-6790-2446-92E4-CF8D77A4A1A6}">
      <dgm:prSet custT="1"/>
      <dgm:spPr/>
      <dgm:t>
        <a:bodyPr/>
        <a:lstStyle/>
        <a:p>
          <a:r>
            <a:rPr lang="en-US" sz="1800" dirty="0"/>
            <a:t>G20 Prep Workshop</a:t>
          </a:r>
        </a:p>
      </dgm:t>
    </dgm:pt>
    <dgm:pt modelId="{0189FDBC-5846-3E4C-BD1C-66B506A436CB}" type="parTrans" cxnId="{AA9BBE3F-8FD5-2D4E-B857-D875D1858481}">
      <dgm:prSet/>
      <dgm:spPr/>
      <dgm:t>
        <a:bodyPr/>
        <a:lstStyle/>
        <a:p>
          <a:endParaRPr lang="en-US"/>
        </a:p>
      </dgm:t>
    </dgm:pt>
    <dgm:pt modelId="{3085ACD0-C508-D246-AF53-1603B7104C29}" type="sibTrans" cxnId="{AA9BBE3F-8FD5-2D4E-B857-D875D1858481}">
      <dgm:prSet/>
      <dgm:spPr/>
      <dgm:t>
        <a:bodyPr/>
        <a:lstStyle/>
        <a:p>
          <a:endParaRPr lang="en-US"/>
        </a:p>
      </dgm:t>
    </dgm:pt>
    <dgm:pt modelId="{463DDEA4-7546-A141-8501-E680E2971A0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dirty="0"/>
            <a:t>Asia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0" dirty="0"/>
            <a:t>S. Korea CEM16 </a:t>
          </a:r>
        </a:p>
      </dgm:t>
    </dgm:pt>
    <dgm:pt modelId="{E03C06F2-2A3A-FE4E-AF03-F2C60EDFE85E}" type="parTrans" cxnId="{2F1DC715-DEA3-9140-AD30-15B66C38C4CD}">
      <dgm:prSet/>
      <dgm:spPr/>
      <dgm:t>
        <a:bodyPr/>
        <a:lstStyle/>
        <a:p>
          <a:endParaRPr lang="en-US"/>
        </a:p>
      </dgm:t>
    </dgm:pt>
    <dgm:pt modelId="{AB148F05-5FB3-8E40-8C1C-8339B361FF6A}" type="sibTrans" cxnId="{2F1DC715-DEA3-9140-AD30-15B66C38C4CD}">
      <dgm:prSet/>
      <dgm:spPr/>
      <dgm:t>
        <a:bodyPr/>
        <a:lstStyle/>
        <a:p>
          <a:endParaRPr lang="en-US"/>
        </a:p>
      </dgm:t>
    </dgm:pt>
    <dgm:pt modelId="{709F3908-EA78-AD43-B0C6-E79D87F54D04}">
      <dgm:prSet custT="1"/>
      <dgm:spPr/>
      <dgm:t>
        <a:bodyPr/>
        <a:lstStyle/>
        <a:p>
          <a:r>
            <a:rPr lang="en-US" sz="1800" dirty="0"/>
            <a:t>India Energy Week &amp; Australia RFW</a:t>
          </a:r>
        </a:p>
      </dgm:t>
    </dgm:pt>
    <dgm:pt modelId="{7BE2F63C-3817-6045-B43A-FEAAC34C676C}" type="parTrans" cxnId="{8D9F9992-63EC-CD41-900E-4FAC5A6A5D10}">
      <dgm:prSet/>
      <dgm:spPr/>
      <dgm:t>
        <a:bodyPr/>
        <a:lstStyle/>
        <a:p>
          <a:endParaRPr lang="en-US"/>
        </a:p>
      </dgm:t>
    </dgm:pt>
    <dgm:pt modelId="{33D1D209-002B-0445-A33C-859AFD088DC0}" type="sibTrans" cxnId="{8D9F9992-63EC-CD41-900E-4FAC5A6A5D10}">
      <dgm:prSet/>
      <dgm:spPr/>
      <dgm:t>
        <a:bodyPr/>
        <a:lstStyle/>
        <a:p>
          <a:endParaRPr lang="en-US"/>
        </a:p>
      </dgm:t>
    </dgm:pt>
    <dgm:pt modelId="{97997474-7725-5B4A-AA1D-C294A5A3AF42}">
      <dgm:prSet custT="1"/>
      <dgm:spPr>
        <a:ln w="44450"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2000" dirty="0"/>
            <a:t>CEM16-APEC FORUM Korea</a:t>
          </a:r>
        </a:p>
      </dgm:t>
    </dgm:pt>
    <dgm:pt modelId="{23D7C954-992A-A74F-A06F-800A2303B403}" type="parTrans" cxnId="{F252A3A4-3C2F-B145-89BC-80002E808865}">
      <dgm:prSet/>
      <dgm:spPr/>
      <dgm:t>
        <a:bodyPr/>
        <a:lstStyle/>
        <a:p>
          <a:endParaRPr lang="en-US"/>
        </a:p>
      </dgm:t>
    </dgm:pt>
    <dgm:pt modelId="{6A9FF516-A561-B441-BCFE-29C957394F84}" type="sibTrans" cxnId="{F252A3A4-3C2F-B145-89BC-80002E808865}">
      <dgm:prSet/>
      <dgm:spPr/>
      <dgm:t>
        <a:bodyPr/>
        <a:lstStyle/>
        <a:p>
          <a:endParaRPr lang="en-US"/>
        </a:p>
      </dgm:t>
    </dgm:pt>
    <dgm:pt modelId="{47B9EBD6-D1FD-0943-8EA5-671EDE132E43}">
      <dgm:prSet custT="1"/>
      <dgm:spPr/>
      <dgm:t>
        <a:bodyPr/>
        <a:lstStyle/>
        <a:p>
          <a:r>
            <a:rPr lang="en-US" sz="2400" b="0" dirty="0"/>
            <a:t>Europe</a:t>
          </a:r>
        </a:p>
      </dgm:t>
    </dgm:pt>
    <dgm:pt modelId="{02178C9E-5804-BF45-958C-66446C815770}" type="parTrans" cxnId="{4BBC3EE4-BBB7-0043-92D2-48E692275FB0}">
      <dgm:prSet/>
      <dgm:spPr/>
      <dgm:t>
        <a:bodyPr/>
        <a:lstStyle/>
        <a:p>
          <a:endParaRPr lang="en-US"/>
        </a:p>
      </dgm:t>
    </dgm:pt>
    <dgm:pt modelId="{329869FF-6AE2-8C42-8C2D-BE7693247053}" type="sibTrans" cxnId="{4BBC3EE4-BBB7-0043-92D2-48E692275FB0}">
      <dgm:prSet/>
      <dgm:spPr/>
      <dgm:t>
        <a:bodyPr/>
        <a:lstStyle/>
        <a:p>
          <a:endParaRPr lang="en-US"/>
        </a:p>
      </dgm:t>
    </dgm:pt>
    <dgm:pt modelId="{6864CB11-BB6C-324A-8831-5DDA2A88D4C2}">
      <dgm:prSet custT="1"/>
      <dgm:spPr/>
      <dgm:t>
        <a:bodyPr/>
        <a:lstStyle/>
        <a:p>
          <a:r>
            <a:rPr lang="en-US" sz="1800" dirty="0"/>
            <a:t>Workshops, including IEA</a:t>
          </a:r>
        </a:p>
      </dgm:t>
    </dgm:pt>
    <dgm:pt modelId="{3A6D7301-EB73-BE48-8670-D189491D07C9}" type="parTrans" cxnId="{CE768FEF-B237-FC4F-9761-9EF206810E3D}">
      <dgm:prSet/>
      <dgm:spPr/>
      <dgm:t>
        <a:bodyPr/>
        <a:lstStyle/>
        <a:p>
          <a:endParaRPr lang="en-US"/>
        </a:p>
      </dgm:t>
    </dgm:pt>
    <dgm:pt modelId="{3B100F57-6876-3F4B-9426-CE092EA9902B}" type="sibTrans" cxnId="{CE768FEF-B237-FC4F-9761-9EF206810E3D}">
      <dgm:prSet/>
      <dgm:spPr/>
      <dgm:t>
        <a:bodyPr/>
        <a:lstStyle/>
        <a:p>
          <a:endParaRPr lang="en-US"/>
        </a:p>
      </dgm:t>
    </dgm:pt>
    <dgm:pt modelId="{CBAE64F7-48AE-5940-A2F4-D973972E8617}">
      <dgm:prSet/>
      <dgm:spPr>
        <a:ln w="44450"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/>
            <a:t>Brussels FORUM</a:t>
          </a:r>
        </a:p>
      </dgm:t>
    </dgm:pt>
    <dgm:pt modelId="{BED26348-36BE-4C48-A770-1ED948578DA9}" type="parTrans" cxnId="{371D096E-B52C-8049-8346-F87B5DB1AB1C}">
      <dgm:prSet/>
      <dgm:spPr/>
      <dgm:t>
        <a:bodyPr/>
        <a:lstStyle/>
        <a:p>
          <a:endParaRPr lang="en-US"/>
        </a:p>
      </dgm:t>
    </dgm:pt>
    <dgm:pt modelId="{37320904-63D7-5347-875E-55806967C11E}" type="sibTrans" cxnId="{371D096E-B52C-8049-8346-F87B5DB1AB1C}">
      <dgm:prSet/>
      <dgm:spPr/>
      <dgm:t>
        <a:bodyPr/>
        <a:lstStyle/>
        <a:p>
          <a:endParaRPr lang="en-US"/>
        </a:p>
      </dgm:t>
    </dgm:pt>
    <dgm:pt modelId="{1C829849-A35E-8D42-9562-E58885B1E79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North America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Canada G7</a:t>
          </a:r>
        </a:p>
      </dgm:t>
    </dgm:pt>
    <dgm:pt modelId="{06249E8A-3CEC-4A4A-B674-349A3F8CEF18}" type="parTrans" cxnId="{65AC8ECA-3AD4-1A46-8783-836C6598DAC6}">
      <dgm:prSet/>
      <dgm:spPr/>
      <dgm:t>
        <a:bodyPr/>
        <a:lstStyle/>
        <a:p>
          <a:endParaRPr lang="en-US"/>
        </a:p>
      </dgm:t>
    </dgm:pt>
    <dgm:pt modelId="{22B4AF0B-8849-F042-BCAF-2A815D778E76}" type="sibTrans" cxnId="{65AC8ECA-3AD4-1A46-8783-836C6598DAC6}">
      <dgm:prSet/>
      <dgm:spPr/>
      <dgm:t>
        <a:bodyPr/>
        <a:lstStyle/>
        <a:p>
          <a:endParaRPr lang="en-US"/>
        </a:p>
      </dgm:t>
    </dgm:pt>
    <dgm:pt modelId="{C3238FF9-E321-C44A-8C90-9650ABF61E89}">
      <dgm:prSet custT="1"/>
      <dgm:spPr/>
      <dgm:t>
        <a:bodyPr/>
        <a:lstStyle/>
        <a:p>
          <a:r>
            <a:rPr lang="en-US" sz="1800" dirty="0"/>
            <a:t>ABLC &amp; Clean Fuels Canada Workshops</a:t>
          </a:r>
        </a:p>
      </dgm:t>
    </dgm:pt>
    <dgm:pt modelId="{1A4BA45B-CEBD-094B-A299-650C553A1421}" type="parTrans" cxnId="{F8D4E3EA-53AA-1149-868E-01B08BABE562}">
      <dgm:prSet/>
      <dgm:spPr/>
      <dgm:t>
        <a:bodyPr/>
        <a:lstStyle/>
        <a:p>
          <a:endParaRPr lang="en-US"/>
        </a:p>
      </dgm:t>
    </dgm:pt>
    <dgm:pt modelId="{E4268AEC-C580-3445-8EC0-422636E9F1AF}" type="sibTrans" cxnId="{F8D4E3EA-53AA-1149-868E-01B08BABE562}">
      <dgm:prSet/>
      <dgm:spPr/>
      <dgm:t>
        <a:bodyPr/>
        <a:lstStyle/>
        <a:p>
          <a:endParaRPr lang="en-US"/>
        </a:p>
      </dgm:t>
    </dgm:pt>
    <dgm:pt modelId="{0CFC6392-2CF9-524E-8107-36A708FB8674}">
      <dgm:prSet custT="1"/>
      <dgm:spPr>
        <a:ln w="12700">
          <a:solidFill>
            <a:srgbClr val="CDE1DF">
              <a:alpha val="89804"/>
            </a:srgbClr>
          </a:solidFill>
        </a:ln>
      </dgm:spPr>
      <dgm:t>
        <a:bodyPr/>
        <a:lstStyle/>
        <a:p>
          <a:r>
            <a:rPr lang="en-US" sz="1800" dirty="0"/>
            <a:t>Workshop DC</a:t>
          </a:r>
        </a:p>
      </dgm:t>
    </dgm:pt>
    <dgm:pt modelId="{DA60B538-47D9-ED46-9C2D-75FCF46FFDA2}" type="parTrans" cxnId="{F3D3D58B-FAAD-AC40-BD5D-08FB635E9876}">
      <dgm:prSet/>
      <dgm:spPr/>
      <dgm:t>
        <a:bodyPr/>
        <a:lstStyle/>
        <a:p>
          <a:endParaRPr lang="en-US"/>
        </a:p>
      </dgm:t>
    </dgm:pt>
    <dgm:pt modelId="{0ADA7410-0FFB-B34D-A6A8-340848D8D7A6}" type="sibTrans" cxnId="{F3D3D58B-FAAD-AC40-BD5D-08FB635E9876}">
      <dgm:prSet/>
      <dgm:spPr/>
      <dgm:t>
        <a:bodyPr/>
        <a:lstStyle/>
        <a:p>
          <a:endParaRPr lang="en-US"/>
        </a:p>
      </dgm:t>
    </dgm:pt>
    <dgm:pt modelId="{F0B791B8-ECF8-0446-BE5C-97BB34A223A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South America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Brazil COP30</a:t>
          </a:r>
        </a:p>
      </dgm:t>
    </dgm:pt>
    <dgm:pt modelId="{90CEDAD4-B430-2845-A8AD-DCB3B47DB892}" type="parTrans" cxnId="{EABD1396-FDFA-9949-BA24-0DBCFB17E778}">
      <dgm:prSet/>
      <dgm:spPr/>
      <dgm:t>
        <a:bodyPr/>
        <a:lstStyle/>
        <a:p>
          <a:endParaRPr lang="en-US"/>
        </a:p>
      </dgm:t>
    </dgm:pt>
    <dgm:pt modelId="{AB89F3A1-675A-A748-9E9F-E466E672E171}" type="sibTrans" cxnId="{EABD1396-FDFA-9949-BA24-0DBCFB17E778}">
      <dgm:prSet/>
      <dgm:spPr/>
      <dgm:t>
        <a:bodyPr/>
        <a:lstStyle/>
        <a:p>
          <a:endParaRPr lang="en-US"/>
        </a:p>
      </dgm:t>
    </dgm:pt>
    <dgm:pt modelId="{45C3AA97-A581-EA40-A0AC-C5E0B424ABDB}">
      <dgm:prSet/>
      <dgm:spPr/>
      <dgm:t>
        <a:bodyPr/>
        <a:lstStyle/>
        <a:p>
          <a:r>
            <a:rPr lang="en-US" dirty="0"/>
            <a:t>TBD</a:t>
          </a:r>
        </a:p>
      </dgm:t>
    </dgm:pt>
    <dgm:pt modelId="{ABACFED7-5C7E-DD42-8F25-46ADB2A5C592}" type="parTrans" cxnId="{33B09908-02AA-C646-BA3E-856935C7BC65}">
      <dgm:prSet/>
      <dgm:spPr/>
      <dgm:t>
        <a:bodyPr/>
        <a:lstStyle/>
        <a:p>
          <a:endParaRPr lang="en-US"/>
        </a:p>
      </dgm:t>
    </dgm:pt>
    <dgm:pt modelId="{5E817925-EE0E-9A4E-A2EA-44E7EF4A8093}" type="sibTrans" cxnId="{33B09908-02AA-C646-BA3E-856935C7BC65}">
      <dgm:prSet/>
      <dgm:spPr/>
      <dgm:t>
        <a:bodyPr/>
        <a:lstStyle/>
        <a:p>
          <a:endParaRPr lang="en-US"/>
        </a:p>
      </dgm:t>
    </dgm:pt>
    <dgm:pt modelId="{BF21FE2E-8F68-6D4D-BCDB-3E58A4FF94E0}">
      <dgm:prSet custT="1"/>
      <dgm:spPr>
        <a:ln w="4445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3600" dirty="0"/>
            <a:t>COP30</a:t>
          </a:r>
        </a:p>
      </dgm:t>
    </dgm:pt>
    <dgm:pt modelId="{7791FF55-C8BD-CA46-BC8D-D016294F4559}" type="parTrans" cxnId="{59B88693-37A3-E646-8565-1DF53FA9904F}">
      <dgm:prSet/>
      <dgm:spPr/>
      <dgm:t>
        <a:bodyPr/>
        <a:lstStyle/>
        <a:p>
          <a:endParaRPr lang="en-US"/>
        </a:p>
      </dgm:t>
    </dgm:pt>
    <dgm:pt modelId="{2107CF2A-BC0E-1842-81EA-1139FB7BBE46}" type="sibTrans" cxnId="{59B88693-37A3-E646-8565-1DF53FA9904F}">
      <dgm:prSet/>
      <dgm:spPr/>
      <dgm:t>
        <a:bodyPr/>
        <a:lstStyle/>
        <a:p>
          <a:endParaRPr lang="en-US"/>
        </a:p>
      </dgm:t>
    </dgm:pt>
    <dgm:pt modelId="{810B53CD-BA3C-EC4D-9BC0-A1FBD4FF8867}">
      <dgm:prSet custT="1"/>
      <dgm:spPr/>
      <dgm:t>
        <a:bodyPr/>
        <a:lstStyle/>
        <a:p>
          <a:r>
            <a:rPr lang="en-US" sz="1800" dirty="0"/>
            <a:t>CEM16 Prep Workshop Korea</a:t>
          </a:r>
        </a:p>
      </dgm:t>
    </dgm:pt>
    <dgm:pt modelId="{EE79485A-8B85-8347-A41D-38158E78248C}" type="parTrans" cxnId="{F67FB681-0624-AC44-A57F-29F1FAB93D6C}">
      <dgm:prSet/>
      <dgm:spPr/>
      <dgm:t>
        <a:bodyPr/>
        <a:lstStyle/>
        <a:p>
          <a:endParaRPr lang="en-US"/>
        </a:p>
      </dgm:t>
    </dgm:pt>
    <dgm:pt modelId="{F387290A-92CD-4247-A976-A64D6415FF89}" type="sibTrans" cxnId="{F67FB681-0624-AC44-A57F-29F1FAB93D6C}">
      <dgm:prSet/>
      <dgm:spPr/>
      <dgm:t>
        <a:bodyPr/>
        <a:lstStyle/>
        <a:p>
          <a:endParaRPr lang="en-US"/>
        </a:p>
      </dgm:t>
    </dgm:pt>
    <dgm:pt modelId="{F78F0889-47F2-EB4B-ABCE-22B52D4FC27E}">
      <dgm:prSet custT="1"/>
      <dgm:spPr>
        <a:ln w="44450"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2000" dirty="0"/>
            <a:t>G20 Energy Ministerial FORUM</a:t>
          </a:r>
        </a:p>
      </dgm:t>
    </dgm:pt>
    <dgm:pt modelId="{2366477C-C5E0-6746-810B-FDD7D226B497}" type="parTrans" cxnId="{3BB72E52-92F4-F24E-BC6E-512D602A92C4}">
      <dgm:prSet/>
      <dgm:spPr/>
      <dgm:t>
        <a:bodyPr/>
        <a:lstStyle/>
        <a:p>
          <a:endParaRPr lang="en-US"/>
        </a:p>
      </dgm:t>
    </dgm:pt>
    <dgm:pt modelId="{6AB0FA17-8624-F14B-A8B9-FC3B30BABC7F}" type="sibTrans" cxnId="{3BB72E52-92F4-F24E-BC6E-512D602A92C4}">
      <dgm:prSet/>
      <dgm:spPr/>
      <dgm:t>
        <a:bodyPr/>
        <a:lstStyle/>
        <a:p>
          <a:endParaRPr lang="en-US"/>
        </a:p>
      </dgm:t>
    </dgm:pt>
    <dgm:pt modelId="{2B5A9613-0C1F-E642-BB4D-BEA239A94EDB}">
      <dgm:prSet custT="1"/>
      <dgm:spPr/>
      <dgm:t>
        <a:bodyPr/>
        <a:lstStyle/>
        <a:p>
          <a:r>
            <a:rPr lang="en-US" sz="1800" dirty="0"/>
            <a:t>Osaka Expo Workshop</a:t>
          </a:r>
        </a:p>
      </dgm:t>
    </dgm:pt>
    <dgm:pt modelId="{E1DE2299-2848-0B43-AE6F-41D234917345}" type="parTrans" cxnId="{1CF5F629-337B-F742-9005-4EBFEBAC75D3}">
      <dgm:prSet/>
      <dgm:spPr/>
      <dgm:t>
        <a:bodyPr/>
        <a:lstStyle/>
        <a:p>
          <a:endParaRPr lang="en-US"/>
        </a:p>
      </dgm:t>
    </dgm:pt>
    <dgm:pt modelId="{796E2673-CB89-374C-9D10-832488706A31}" type="sibTrans" cxnId="{1CF5F629-337B-F742-9005-4EBFEBAC75D3}">
      <dgm:prSet/>
      <dgm:spPr/>
      <dgm:t>
        <a:bodyPr/>
        <a:lstStyle/>
        <a:p>
          <a:endParaRPr lang="en-US"/>
        </a:p>
      </dgm:t>
    </dgm:pt>
    <dgm:pt modelId="{FE47CCCA-475B-1745-BECB-3C389F9335FB}">
      <dgm:prSet/>
      <dgm:spPr/>
      <dgm:t>
        <a:bodyPr/>
        <a:lstStyle/>
        <a:p>
          <a:endParaRPr lang="en-US" dirty="0"/>
        </a:p>
      </dgm:t>
    </dgm:pt>
    <dgm:pt modelId="{00688BCB-1C61-6540-964D-26B2143B6842}" type="parTrans" cxnId="{17987AB0-9D80-724C-AEA2-DF778FBCCA25}">
      <dgm:prSet/>
      <dgm:spPr/>
      <dgm:t>
        <a:bodyPr/>
        <a:lstStyle/>
        <a:p>
          <a:endParaRPr lang="en-US"/>
        </a:p>
      </dgm:t>
    </dgm:pt>
    <dgm:pt modelId="{7F1E2E16-05A5-514E-B43D-A00A3379EC6A}" type="sibTrans" cxnId="{17987AB0-9D80-724C-AEA2-DF778FBCCA25}">
      <dgm:prSet/>
      <dgm:spPr/>
      <dgm:t>
        <a:bodyPr/>
        <a:lstStyle/>
        <a:p>
          <a:endParaRPr lang="en-US"/>
        </a:p>
      </dgm:t>
    </dgm:pt>
    <dgm:pt modelId="{212E5A85-056D-0C45-BC6E-284C11C6DCBC}">
      <dgm:prSet/>
      <dgm:spPr/>
      <dgm:t>
        <a:bodyPr/>
        <a:lstStyle/>
        <a:p>
          <a:r>
            <a:rPr lang="en-US" dirty="0"/>
            <a:t>TBD</a:t>
          </a:r>
        </a:p>
      </dgm:t>
    </dgm:pt>
    <dgm:pt modelId="{E3E216CC-AB53-254E-AF0F-D1850FEE0ADC}" type="parTrans" cxnId="{851CA8A0-B400-1147-AFF6-D64C6354FF52}">
      <dgm:prSet/>
      <dgm:spPr/>
      <dgm:t>
        <a:bodyPr/>
        <a:lstStyle/>
        <a:p>
          <a:endParaRPr lang="en-US"/>
        </a:p>
      </dgm:t>
    </dgm:pt>
    <dgm:pt modelId="{516CF1D5-CA04-3349-89DB-1E0916F27903}" type="sibTrans" cxnId="{851CA8A0-B400-1147-AFF6-D64C6354FF52}">
      <dgm:prSet/>
      <dgm:spPr/>
      <dgm:t>
        <a:bodyPr/>
        <a:lstStyle/>
        <a:p>
          <a:endParaRPr lang="en-US"/>
        </a:p>
      </dgm:t>
    </dgm:pt>
    <dgm:pt modelId="{609CB96B-F7F7-A64A-A17E-24E1B5C25ABC}">
      <dgm:prSet/>
      <dgm:spPr>
        <a:ln w="4445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n-US" dirty="0"/>
            <a:t>Climate Week NYC FORUM</a:t>
          </a:r>
        </a:p>
      </dgm:t>
    </dgm:pt>
    <dgm:pt modelId="{1B52979C-E635-0A43-AA27-D4D4EBDA4EE7}" type="parTrans" cxnId="{CA8B30F6-CA28-8A42-B9C0-5E2748FD3794}">
      <dgm:prSet/>
      <dgm:spPr/>
      <dgm:t>
        <a:bodyPr/>
        <a:lstStyle/>
        <a:p>
          <a:endParaRPr lang="en-US"/>
        </a:p>
      </dgm:t>
    </dgm:pt>
    <dgm:pt modelId="{A177E672-EB37-6F48-84BC-8DEF12572879}" type="sibTrans" cxnId="{CA8B30F6-CA28-8A42-B9C0-5E2748FD3794}">
      <dgm:prSet/>
      <dgm:spPr/>
      <dgm:t>
        <a:bodyPr/>
        <a:lstStyle/>
        <a:p>
          <a:endParaRPr lang="en-US"/>
        </a:p>
      </dgm:t>
    </dgm:pt>
    <dgm:pt modelId="{1C2696FF-2CD4-AD40-87EA-1A5F8C608668}">
      <dgm:prSet/>
      <dgm:spPr>
        <a:solidFill>
          <a:srgbClr val="CDE1D8">
            <a:alpha val="89804"/>
          </a:srgbClr>
        </a:solidFill>
      </dgm:spPr>
      <dgm:t>
        <a:bodyPr/>
        <a:lstStyle/>
        <a:p>
          <a:endParaRPr lang="en-US" dirty="0"/>
        </a:p>
      </dgm:t>
    </dgm:pt>
    <dgm:pt modelId="{196A64F1-08F7-AD4E-9133-DB6A0E597B96}" type="parTrans" cxnId="{780EAE82-0816-1C4C-8789-64C55B8EDB7B}">
      <dgm:prSet/>
      <dgm:spPr/>
      <dgm:t>
        <a:bodyPr/>
        <a:lstStyle/>
        <a:p>
          <a:endParaRPr lang="en-US"/>
        </a:p>
      </dgm:t>
    </dgm:pt>
    <dgm:pt modelId="{AB523253-C9EB-554F-BDDF-B7314B9B0599}" type="sibTrans" cxnId="{780EAE82-0816-1C4C-8789-64C55B8EDB7B}">
      <dgm:prSet/>
      <dgm:spPr/>
      <dgm:t>
        <a:bodyPr/>
        <a:lstStyle/>
        <a:p>
          <a:endParaRPr lang="en-US"/>
        </a:p>
      </dgm:t>
    </dgm:pt>
    <dgm:pt modelId="{C986EE70-4F0E-F244-80F6-FD17D17FD873}">
      <dgm:prSet/>
      <dgm:spPr/>
      <dgm:t>
        <a:bodyPr/>
        <a:lstStyle/>
        <a:p>
          <a:r>
            <a:rPr lang="en-US" dirty="0"/>
            <a:t>TBD</a:t>
          </a:r>
        </a:p>
      </dgm:t>
    </dgm:pt>
    <dgm:pt modelId="{40F651C7-383C-FC47-88E4-73E288CC4903}" type="parTrans" cxnId="{BCA109B7-91E4-B948-8F0B-3CB22048A315}">
      <dgm:prSet/>
      <dgm:spPr/>
      <dgm:t>
        <a:bodyPr/>
        <a:lstStyle/>
        <a:p>
          <a:endParaRPr lang="en-US"/>
        </a:p>
      </dgm:t>
    </dgm:pt>
    <dgm:pt modelId="{C4F65DCF-5684-CA48-9002-63BDCCE426DB}" type="sibTrans" cxnId="{BCA109B7-91E4-B948-8F0B-3CB22048A315}">
      <dgm:prSet/>
      <dgm:spPr/>
      <dgm:t>
        <a:bodyPr/>
        <a:lstStyle/>
        <a:p>
          <a:endParaRPr lang="en-US"/>
        </a:p>
      </dgm:t>
    </dgm:pt>
    <dgm:pt modelId="{5A7EDDCE-AEC8-E54A-9E8C-60D8EEEA45D7}">
      <dgm:prSet/>
      <dgm:spPr/>
      <dgm:t>
        <a:bodyPr/>
        <a:lstStyle/>
        <a:p>
          <a:r>
            <a:rPr lang="en-US" dirty="0"/>
            <a:t>TBD</a:t>
          </a:r>
        </a:p>
      </dgm:t>
    </dgm:pt>
    <dgm:pt modelId="{AFDBA5D2-F7E5-5E44-A6C7-D4CA3324C93E}" type="parTrans" cxnId="{85B3F763-7657-234C-A246-BFD204C59AE5}">
      <dgm:prSet/>
      <dgm:spPr/>
      <dgm:t>
        <a:bodyPr/>
        <a:lstStyle/>
        <a:p>
          <a:endParaRPr lang="en-US"/>
        </a:p>
      </dgm:t>
    </dgm:pt>
    <dgm:pt modelId="{73624455-F5CE-AA44-9524-AA39B7532D11}" type="sibTrans" cxnId="{85B3F763-7657-234C-A246-BFD204C59AE5}">
      <dgm:prSet/>
      <dgm:spPr/>
      <dgm:t>
        <a:bodyPr/>
        <a:lstStyle/>
        <a:p>
          <a:endParaRPr lang="en-US"/>
        </a:p>
      </dgm:t>
    </dgm:pt>
    <dgm:pt modelId="{2049163B-20B8-C140-8704-08BCEE9A0E9F}">
      <dgm:prSet custT="1"/>
      <dgm:spPr/>
      <dgm:t>
        <a:bodyPr/>
        <a:lstStyle/>
        <a:p>
          <a:r>
            <a:rPr lang="en-US" sz="1800" dirty="0"/>
            <a:t>G20 Prep Workshop</a:t>
          </a:r>
        </a:p>
      </dgm:t>
    </dgm:pt>
    <dgm:pt modelId="{1C4602A8-72D2-5449-8960-7E516EEA43F5}" type="parTrans" cxnId="{DA613A7E-B646-6F4C-ADD0-C0A4BD83F314}">
      <dgm:prSet/>
      <dgm:spPr/>
      <dgm:t>
        <a:bodyPr/>
        <a:lstStyle/>
        <a:p>
          <a:endParaRPr lang="en-US"/>
        </a:p>
      </dgm:t>
    </dgm:pt>
    <dgm:pt modelId="{C05AFE0E-ECAF-9145-9EB4-2F52633A895E}" type="sibTrans" cxnId="{DA613A7E-B646-6F4C-ADD0-C0A4BD83F314}">
      <dgm:prSet/>
      <dgm:spPr/>
      <dgm:t>
        <a:bodyPr/>
        <a:lstStyle/>
        <a:p>
          <a:endParaRPr lang="en-US"/>
        </a:p>
      </dgm:t>
    </dgm:pt>
    <dgm:pt modelId="{3D526CD2-529F-1844-B103-7EFCD6AD2A63}" type="pres">
      <dgm:prSet presAssocID="{094D5A8D-67B4-2749-9878-2AACCF60381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D15B6F5-7B73-E840-B7E8-1D816C6D7169}" type="pres">
      <dgm:prSet presAssocID="{40694E3E-ACFF-4743-8BF7-D999F8AF02D1}" presName="horFlow" presStyleCnt="0"/>
      <dgm:spPr/>
    </dgm:pt>
    <dgm:pt modelId="{B5C33D61-F6AD-634B-BDF6-927503608D76}" type="pres">
      <dgm:prSet presAssocID="{40694E3E-ACFF-4743-8BF7-D999F8AF02D1}" presName="bigChev" presStyleLbl="node1" presStyleIdx="0" presStyleCnt="5" custScaleY="77215"/>
      <dgm:spPr/>
    </dgm:pt>
    <dgm:pt modelId="{0D8F9F4D-AD7D-6144-AE60-FC9126368F5A}" type="pres">
      <dgm:prSet presAssocID="{73BA732C-7B2B-1E40-97D9-060BB3B5A644}" presName="parTrans" presStyleCnt="0"/>
      <dgm:spPr/>
    </dgm:pt>
    <dgm:pt modelId="{E6C51AB1-BDE0-5948-9EB3-45047567E5AA}" type="pres">
      <dgm:prSet presAssocID="{83090A03-B4C4-6048-9B94-260647CC1EA1}" presName="node" presStyleLbl="alignAccFollowNode1" presStyleIdx="0" presStyleCnt="20" custScaleY="94692">
        <dgm:presLayoutVars>
          <dgm:bulletEnabled val="1"/>
        </dgm:presLayoutVars>
      </dgm:prSet>
      <dgm:spPr/>
    </dgm:pt>
    <dgm:pt modelId="{630DC800-665D-C74C-9C7B-2976741AFF4A}" type="pres">
      <dgm:prSet presAssocID="{FBBB43EC-8DFF-9849-852E-9DFA2258ABD8}" presName="sibTrans" presStyleCnt="0"/>
      <dgm:spPr/>
    </dgm:pt>
    <dgm:pt modelId="{F9B6603D-B9D2-8147-9D21-F794C95A3A9A}" type="pres">
      <dgm:prSet presAssocID="{2049163B-20B8-C140-8704-08BCEE9A0E9F}" presName="node" presStyleLbl="alignAccFollowNode1" presStyleIdx="1" presStyleCnt="20" custScaleY="94692">
        <dgm:presLayoutVars>
          <dgm:bulletEnabled val="1"/>
        </dgm:presLayoutVars>
      </dgm:prSet>
      <dgm:spPr/>
    </dgm:pt>
    <dgm:pt modelId="{B8AD5340-35F1-F547-B875-B1059D2A7132}" type="pres">
      <dgm:prSet presAssocID="{C05AFE0E-ECAF-9145-9EB4-2F52633A895E}" presName="sibTrans" presStyleCnt="0"/>
      <dgm:spPr/>
    </dgm:pt>
    <dgm:pt modelId="{57504E5B-6B38-DD4F-B4EA-906A46451E7E}" type="pres">
      <dgm:prSet presAssocID="{B9306779-6790-2446-92E4-CF8D77A4A1A6}" presName="node" presStyleLbl="alignAccFollowNode1" presStyleIdx="2" presStyleCnt="20" custScaleY="94692">
        <dgm:presLayoutVars>
          <dgm:bulletEnabled val="1"/>
        </dgm:presLayoutVars>
      </dgm:prSet>
      <dgm:spPr/>
    </dgm:pt>
    <dgm:pt modelId="{1825CA3C-5096-0541-B38E-34582E115B82}" type="pres">
      <dgm:prSet presAssocID="{3085ACD0-C508-D246-AF53-1603B7104C29}" presName="sibTrans" presStyleCnt="0"/>
      <dgm:spPr/>
    </dgm:pt>
    <dgm:pt modelId="{8AD8B088-480C-FC47-8238-99A2B664FAB2}" type="pres">
      <dgm:prSet presAssocID="{F78F0889-47F2-EB4B-ABCE-22B52D4FC27E}" presName="node" presStyleLbl="alignAccFollowNode1" presStyleIdx="3" presStyleCnt="20" custScaleY="94692">
        <dgm:presLayoutVars>
          <dgm:bulletEnabled val="1"/>
        </dgm:presLayoutVars>
      </dgm:prSet>
      <dgm:spPr/>
    </dgm:pt>
    <dgm:pt modelId="{CE2609EC-CC9A-CD4C-8F30-83B56E515F96}" type="pres">
      <dgm:prSet presAssocID="{40694E3E-ACFF-4743-8BF7-D999F8AF02D1}" presName="vSp" presStyleCnt="0"/>
      <dgm:spPr/>
    </dgm:pt>
    <dgm:pt modelId="{F480E7FA-B7CF-E14B-B030-CD2A65E98149}" type="pres">
      <dgm:prSet presAssocID="{463DDEA4-7546-A141-8501-E680E2971A04}" presName="horFlow" presStyleCnt="0"/>
      <dgm:spPr/>
    </dgm:pt>
    <dgm:pt modelId="{39EF11D4-CAD8-714A-AB64-32B3B24BEFFD}" type="pres">
      <dgm:prSet presAssocID="{463DDEA4-7546-A141-8501-E680E2971A04}" presName="bigChev" presStyleLbl="node1" presStyleIdx="1" presStyleCnt="5" custScaleY="77215"/>
      <dgm:spPr/>
    </dgm:pt>
    <dgm:pt modelId="{DEB5AEAF-66CA-AC45-99DA-B7DE88C0B98A}" type="pres">
      <dgm:prSet presAssocID="{7BE2F63C-3817-6045-B43A-FEAAC34C676C}" presName="parTrans" presStyleCnt="0"/>
      <dgm:spPr/>
    </dgm:pt>
    <dgm:pt modelId="{55CC8BD0-4910-2542-B45C-6322C5E56B4A}" type="pres">
      <dgm:prSet presAssocID="{709F3908-EA78-AD43-B0C6-E79D87F54D04}" presName="node" presStyleLbl="alignAccFollowNode1" presStyleIdx="4" presStyleCnt="20" custScaleY="94692">
        <dgm:presLayoutVars>
          <dgm:bulletEnabled val="1"/>
        </dgm:presLayoutVars>
      </dgm:prSet>
      <dgm:spPr/>
    </dgm:pt>
    <dgm:pt modelId="{6AFA3E37-AA3C-134E-863D-A95CDAFF56E6}" type="pres">
      <dgm:prSet presAssocID="{33D1D209-002B-0445-A33C-859AFD088DC0}" presName="sibTrans" presStyleCnt="0"/>
      <dgm:spPr/>
    </dgm:pt>
    <dgm:pt modelId="{37446E9D-6D3E-B440-B864-140AFE384514}" type="pres">
      <dgm:prSet presAssocID="{810B53CD-BA3C-EC4D-9BC0-A1FBD4FF8867}" presName="node" presStyleLbl="alignAccFollowNode1" presStyleIdx="5" presStyleCnt="20" custScaleY="94692">
        <dgm:presLayoutVars>
          <dgm:bulletEnabled val="1"/>
        </dgm:presLayoutVars>
      </dgm:prSet>
      <dgm:spPr/>
    </dgm:pt>
    <dgm:pt modelId="{376EEFB6-A11C-DB4A-9CEA-BFB35254639F}" type="pres">
      <dgm:prSet presAssocID="{F387290A-92CD-4247-A976-A64D6415FF89}" presName="sibTrans" presStyleCnt="0"/>
      <dgm:spPr/>
    </dgm:pt>
    <dgm:pt modelId="{454F728A-772E-E248-9681-C715465B7B60}" type="pres">
      <dgm:prSet presAssocID="{97997474-7725-5B4A-AA1D-C294A5A3AF42}" presName="node" presStyleLbl="alignAccFollowNode1" presStyleIdx="6" presStyleCnt="20" custScaleY="94692">
        <dgm:presLayoutVars>
          <dgm:bulletEnabled val="1"/>
        </dgm:presLayoutVars>
      </dgm:prSet>
      <dgm:spPr/>
    </dgm:pt>
    <dgm:pt modelId="{2BDD2326-E56D-864D-A57D-BE8D006E5C39}" type="pres">
      <dgm:prSet presAssocID="{6A9FF516-A561-B441-BCFE-29C957394F84}" presName="sibTrans" presStyleCnt="0"/>
      <dgm:spPr/>
    </dgm:pt>
    <dgm:pt modelId="{FC55DC61-DCBF-4D4B-AF66-9A6F6B39C612}" type="pres">
      <dgm:prSet presAssocID="{2B5A9613-0C1F-E642-BB4D-BEA239A94EDB}" presName="node" presStyleLbl="alignAccFollowNode1" presStyleIdx="7" presStyleCnt="20" custScaleY="94692">
        <dgm:presLayoutVars>
          <dgm:bulletEnabled val="1"/>
        </dgm:presLayoutVars>
      </dgm:prSet>
      <dgm:spPr/>
    </dgm:pt>
    <dgm:pt modelId="{5BF56BF5-1D83-B94B-8597-A62F2404542E}" type="pres">
      <dgm:prSet presAssocID="{463DDEA4-7546-A141-8501-E680E2971A04}" presName="vSp" presStyleCnt="0"/>
      <dgm:spPr/>
    </dgm:pt>
    <dgm:pt modelId="{170C55C3-223C-FD45-BC09-B2DE02A0F727}" type="pres">
      <dgm:prSet presAssocID="{47B9EBD6-D1FD-0943-8EA5-671EDE132E43}" presName="horFlow" presStyleCnt="0"/>
      <dgm:spPr/>
    </dgm:pt>
    <dgm:pt modelId="{4BD4487C-EF6D-7848-9E40-15910FFD977D}" type="pres">
      <dgm:prSet presAssocID="{47B9EBD6-D1FD-0943-8EA5-671EDE132E43}" presName="bigChev" presStyleLbl="node1" presStyleIdx="2" presStyleCnt="5" custScaleY="77215"/>
      <dgm:spPr/>
    </dgm:pt>
    <dgm:pt modelId="{7A67609B-6FC2-A747-A01A-3F6E7DE43511}" type="pres">
      <dgm:prSet presAssocID="{3A6D7301-EB73-BE48-8670-D189491D07C9}" presName="parTrans" presStyleCnt="0"/>
      <dgm:spPr/>
    </dgm:pt>
    <dgm:pt modelId="{66420295-70C8-BE4D-945D-1EC4AD02E771}" type="pres">
      <dgm:prSet presAssocID="{6864CB11-BB6C-324A-8831-5DDA2A88D4C2}" presName="node" presStyleLbl="alignAccFollowNode1" presStyleIdx="8" presStyleCnt="20" custScaleY="94692">
        <dgm:presLayoutVars>
          <dgm:bulletEnabled val="1"/>
        </dgm:presLayoutVars>
      </dgm:prSet>
      <dgm:spPr/>
    </dgm:pt>
    <dgm:pt modelId="{A76EB117-D094-F94E-9998-3C3EB6BD48C4}" type="pres">
      <dgm:prSet presAssocID="{3B100F57-6876-3F4B-9426-CE092EA9902B}" presName="sibTrans" presStyleCnt="0"/>
      <dgm:spPr/>
    </dgm:pt>
    <dgm:pt modelId="{A82D3BF8-1473-6D47-A641-50FCD913177E}" type="pres">
      <dgm:prSet presAssocID="{CBAE64F7-48AE-5940-A2F4-D973972E8617}" presName="node" presStyleLbl="alignAccFollowNode1" presStyleIdx="9" presStyleCnt="20" custScaleY="94692">
        <dgm:presLayoutVars>
          <dgm:bulletEnabled val="1"/>
        </dgm:presLayoutVars>
      </dgm:prSet>
      <dgm:spPr/>
    </dgm:pt>
    <dgm:pt modelId="{718169C7-82DC-3D49-BBAD-DD4A0E330EF1}" type="pres">
      <dgm:prSet presAssocID="{37320904-63D7-5347-875E-55806967C11E}" presName="sibTrans" presStyleCnt="0"/>
      <dgm:spPr/>
    </dgm:pt>
    <dgm:pt modelId="{2CFB2C46-BEF6-F34F-B9BD-BA3232D3BD6E}" type="pres">
      <dgm:prSet presAssocID="{212E5A85-056D-0C45-BC6E-284C11C6DCBC}" presName="node" presStyleLbl="alignAccFollowNode1" presStyleIdx="10" presStyleCnt="20" custScaleY="94692">
        <dgm:presLayoutVars>
          <dgm:bulletEnabled val="1"/>
        </dgm:presLayoutVars>
      </dgm:prSet>
      <dgm:spPr/>
    </dgm:pt>
    <dgm:pt modelId="{7709FAC8-DAA8-4144-A0D7-4F2919076F1E}" type="pres">
      <dgm:prSet presAssocID="{516CF1D5-CA04-3349-89DB-1E0916F27903}" presName="sibTrans" presStyleCnt="0"/>
      <dgm:spPr/>
    </dgm:pt>
    <dgm:pt modelId="{AB48A1FA-DB89-F349-A3C3-AEE49E5BC546}" type="pres">
      <dgm:prSet presAssocID="{FE47CCCA-475B-1745-BECB-3C389F9335FB}" presName="node" presStyleLbl="alignAccFollowNode1" presStyleIdx="11" presStyleCnt="20" custScaleY="94692">
        <dgm:presLayoutVars>
          <dgm:bulletEnabled val="1"/>
        </dgm:presLayoutVars>
      </dgm:prSet>
      <dgm:spPr/>
    </dgm:pt>
    <dgm:pt modelId="{2FBAA076-5AC8-074D-928E-807D7CAD9D01}" type="pres">
      <dgm:prSet presAssocID="{47B9EBD6-D1FD-0943-8EA5-671EDE132E43}" presName="vSp" presStyleCnt="0"/>
      <dgm:spPr/>
    </dgm:pt>
    <dgm:pt modelId="{07A5B593-0E44-D843-A5B8-46B9FD9D3B5F}" type="pres">
      <dgm:prSet presAssocID="{1C829849-A35E-8D42-9562-E58885B1E794}" presName="horFlow" presStyleCnt="0"/>
      <dgm:spPr/>
    </dgm:pt>
    <dgm:pt modelId="{0A966BD8-E9EA-9A47-B5F9-8664722C7F62}" type="pres">
      <dgm:prSet presAssocID="{1C829849-A35E-8D42-9562-E58885B1E794}" presName="bigChev" presStyleLbl="node1" presStyleIdx="3" presStyleCnt="5" custScaleY="77215"/>
      <dgm:spPr/>
    </dgm:pt>
    <dgm:pt modelId="{A469E3AF-0D3E-734B-A6C0-C2732540B969}" type="pres">
      <dgm:prSet presAssocID="{1A4BA45B-CEBD-094B-A299-650C553A1421}" presName="parTrans" presStyleCnt="0"/>
      <dgm:spPr/>
    </dgm:pt>
    <dgm:pt modelId="{EE57CF2D-4ED9-FE41-B5AB-48F415390466}" type="pres">
      <dgm:prSet presAssocID="{C3238FF9-E321-C44A-8C90-9650ABF61E89}" presName="node" presStyleLbl="alignAccFollowNode1" presStyleIdx="12" presStyleCnt="20" custScaleY="94692">
        <dgm:presLayoutVars>
          <dgm:bulletEnabled val="1"/>
        </dgm:presLayoutVars>
      </dgm:prSet>
      <dgm:spPr/>
    </dgm:pt>
    <dgm:pt modelId="{5A297B00-CF51-5D4A-ADE6-97F346B1578F}" type="pres">
      <dgm:prSet presAssocID="{E4268AEC-C580-3445-8EC0-422636E9F1AF}" presName="sibTrans" presStyleCnt="0"/>
      <dgm:spPr/>
    </dgm:pt>
    <dgm:pt modelId="{E9EF885A-9DC4-104F-8844-CCA2DB04C987}" type="pres">
      <dgm:prSet presAssocID="{0CFC6392-2CF9-524E-8107-36A708FB8674}" presName="node" presStyleLbl="alignAccFollowNode1" presStyleIdx="13" presStyleCnt="20" custScaleY="94692">
        <dgm:presLayoutVars>
          <dgm:bulletEnabled val="1"/>
        </dgm:presLayoutVars>
      </dgm:prSet>
      <dgm:spPr/>
    </dgm:pt>
    <dgm:pt modelId="{1AAABA9A-1E05-F448-A4EB-3E3562018A42}" type="pres">
      <dgm:prSet presAssocID="{0ADA7410-0FFB-B34D-A6A8-340848D8D7A6}" presName="sibTrans" presStyleCnt="0"/>
      <dgm:spPr/>
    </dgm:pt>
    <dgm:pt modelId="{F3F4FB6E-247A-1F44-87B4-D4D185D81DEE}" type="pres">
      <dgm:prSet presAssocID="{609CB96B-F7F7-A64A-A17E-24E1B5C25ABC}" presName="node" presStyleLbl="alignAccFollowNode1" presStyleIdx="14" presStyleCnt="20" custScaleY="94692">
        <dgm:presLayoutVars>
          <dgm:bulletEnabled val="1"/>
        </dgm:presLayoutVars>
      </dgm:prSet>
      <dgm:spPr/>
    </dgm:pt>
    <dgm:pt modelId="{EE0CE82B-442D-BC4D-87F2-12D6250DF07E}" type="pres">
      <dgm:prSet presAssocID="{A177E672-EB37-6F48-84BC-8DEF12572879}" presName="sibTrans" presStyleCnt="0"/>
      <dgm:spPr/>
    </dgm:pt>
    <dgm:pt modelId="{7236E3B9-9480-F64B-A738-5ED0F3C3B06D}" type="pres">
      <dgm:prSet presAssocID="{1C2696FF-2CD4-AD40-87EA-1A5F8C608668}" presName="node" presStyleLbl="alignAccFollowNode1" presStyleIdx="15" presStyleCnt="20" custScaleY="94692">
        <dgm:presLayoutVars>
          <dgm:bulletEnabled val="1"/>
        </dgm:presLayoutVars>
      </dgm:prSet>
      <dgm:spPr/>
    </dgm:pt>
    <dgm:pt modelId="{9A9D39DC-BB49-E24B-9379-656CC253ADF1}" type="pres">
      <dgm:prSet presAssocID="{1C829849-A35E-8D42-9562-E58885B1E794}" presName="vSp" presStyleCnt="0"/>
      <dgm:spPr/>
    </dgm:pt>
    <dgm:pt modelId="{25F4E813-EFE3-6D40-8CF9-60507EC85E4A}" type="pres">
      <dgm:prSet presAssocID="{F0B791B8-ECF8-0446-BE5C-97BB34A223A3}" presName="horFlow" presStyleCnt="0"/>
      <dgm:spPr/>
    </dgm:pt>
    <dgm:pt modelId="{AC6D7252-4871-1641-A7F7-7C96149BC5F4}" type="pres">
      <dgm:prSet presAssocID="{F0B791B8-ECF8-0446-BE5C-97BB34A223A3}" presName="bigChev" presStyleLbl="node1" presStyleIdx="4" presStyleCnt="5" custScaleY="77215"/>
      <dgm:spPr/>
    </dgm:pt>
    <dgm:pt modelId="{BDCC0B70-3894-1640-982A-618116872028}" type="pres">
      <dgm:prSet presAssocID="{ABACFED7-5C7E-DD42-8F25-46ADB2A5C592}" presName="parTrans" presStyleCnt="0"/>
      <dgm:spPr/>
    </dgm:pt>
    <dgm:pt modelId="{AE20BD36-0A4D-264B-996C-373F1F60C3BD}" type="pres">
      <dgm:prSet presAssocID="{45C3AA97-A581-EA40-A0AC-C5E0B424ABDB}" presName="node" presStyleLbl="alignAccFollowNode1" presStyleIdx="16" presStyleCnt="20" custScaleY="94692">
        <dgm:presLayoutVars>
          <dgm:bulletEnabled val="1"/>
        </dgm:presLayoutVars>
      </dgm:prSet>
      <dgm:spPr/>
    </dgm:pt>
    <dgm:pt modelId="{981E1549-2B69-D64B-8278-220C7DE73C54}" type="pres">
      <dgm:prSet presAssocID="{5E817925-EE0E-9A4E-A2EA-44E7EF4A8093}" presName="sibTrans" presStyleCnt="0"/>
      <dgm:spPr/>
    </dgm:pt>
    <dgm:pt modelId="{838FDBE2-F1EB-6542-83A2-206EF1BB85C8}" type="pres">
      <dgm:prSet presAssocID="{C986EE70-4F0E-F244-80F6-FD17D17FD873}" presName="node" presStyleLbl="alignAccFollowNode1" presStyleIdx="17" presStyleCnt="20" custScaleY="94692">
        <dgm:presLayoutVars>
          <dgm:bulletEnabled val="1"/>
        </dgm:presLayoutVars>
      </dgm:prSet>
      <dgm:spPr/>
    </dgm:pt>
    <dgm:pt modelId="{BFAEDC59-CDB4-DF42-BB97-64FE7A4069A0}" type="pres">
      <dgm:prSet presAssocID="{C4F65DCF-5684-CA48-9002-63BDCCE426DB}" presName="sibTrans" presStyleCnt="0"/>
      <dgm:spPr/>
    </dgm:pt>
    <dgm:pt modelId="{32479C4A-149A-BB42-ACC8-0C3C52F1E190}" type="pres">
      <dgm:prSet presAssocID="{5A7EDDCE-AEC8-E54A-9E8C-60D8EEEA45D7}" presName="node" presStyleLbl="alignAccFollowNode1" presStyleIdx="18" presStyleCnt="20" custScaleY="94692">
        <dgm:presLayoutVars>
          <dgm:bulletEnabled val="1"/>
        </dgm:presLayoutVars>
      </dgm:prSet>
      <dgm:spPr/>
    </dgm:pt>
    <dgm:pt modelId="{7EC4471E-B042-2B4A-B0BE-FAAE96A10200}" type="pres">
      <dgm:prSet presAssocID="{73624455-F5CE-AA44-9524-AA39B7532D11}" presName="sibTrans" presStyleCnt="0"/>
      <dgm:spPr/>
    </dgm:pt>
    <dgm:pt modelId="{10C8A90E-2F3B-2747-8B9E-D59D1F8FBD07}" type="pres">
      <dgm:prSet presAssocID="{BF21FE2E-8F68-6D4D-BCDB-3E58A4FF94E0}" presName="node" presStyleLbl="alignAccFollowNode1" presStyleIdx="19" presStyleCnt="20" custScaleY="94692">
        <dgm:presLayoutVars>
          <dgm:bulletEnabled val="1"/>
        </dgm:presLayoutVars>
      </dgm:prSet>
      <dgm:spPr/>
    </dgm:pt>
  </dgm:ptLst>
  <dgm:cxnLst>
    <dgm:cxn modelId="{20960801-E5E3-F147-832D-BE0FC3366B2D}" type="presOf" srcId="{C986EE70-4F0E-F244-80F6-FD17D17FD873}" destId="{838FDBE2-F1EB-6542-83A2-206EF1BB85C8}" srcOrd="0" destOrd="0" presId="urn:microsoft.com/office/officeart/2005/8/layout/lProcess3"/>
    <dgm:cxn modelId="{33B09908-02AA-C646-BA3E-856935C7BC65}" srcId="{F0B791B8-ECF8-0446-BE5C-97BB34A223A3}" destId="{45C3AA97-A581-EA40-A0AC-C5E0B424ABDB}" srcOrd="0" destOrd="0" parTransId="{ABACFED7-5C7E-DD42-8F25-46ADB2A5C592}" sibTransId="{5E817925-EE0E-9A4E-A2EA-44E7EF4A8093}"/>
    <dgm:cxn modelId="{2F1DC715-DEA3-9140-AD30-15B66C38C4CD}" srcId="{094D5A8D-67B4-2749-9878-2AACCF603815}" destId="{463DDEA4-7546-A141-8501-E680E2971A04}" srcOrd="1" destOrd="0" parTransId="{E03C06F2-2A3A-FE4E-AF03-F2C60EDFE85E}" sibTransId="{AB148F05-5FB3-8E40-8C1C-8339B361FF6A}"/>
    <dgm:cxn modelId="{892E4224-452A-6249-849E-F46B31B3A2A4}" type="presOf" srcId="{1C829849-A35E-8D42-9562-E58885B1E794}" destId="{0A966BD8-E9EA-9A47-B5F9-8664722C7F62}" srcOrd="0" destOrd="0" presId="urn:microsoft.com/office/officeart/2005/8/layout/lProcess3"/>
    <dgm:cxn modelId="{1CF5F629-337B-F742-9005-4EBFEBAC75D3}" srcId="{463DDEA4-7546-A141-8501-E680E2971A04}" destId="{2B5A9613-0C1F-E642-BB4D-BEA239A94EDB}" srcOrd="3" destOrd="0" parTransId="{E1DE2299-2848-0B43-AE6F-41D234917345}" sibTransId="{796E2673-CB89-374C-9D10-832488706A31}"/>
    <dgm:cxn modelId="{C2C3FF2C-7FA9-B941-9E3B-6656FB2776A4}" type="presOf" srcId="{CBAE64F7-48AE-5940-A2F4-D973972E8617}" destId="{A82D3BF8-1473-6D47-A641-50FCD913177E}" srcOrd="0" destOrd="0" presId="urn:microsoft.com/office/officeart/2005/8/layout/lProcess3"/>
    <dgm:cxn modelId="{A7BB8734-7C3D-B849-806A-885357AF1CA8}" type="presOf" srcId="{094D5A8D-67B4-2749-9878-2AACCF603815}" destId="{3D526CD2-529F-1844-B103-7EFCD6AD2A63}" srcOrd="0" destOrd="0" presId="urn:microsoft.com/office/officeart/2005/8/layout/lProcess3"/>
    <dgm:cxn modelId="{F841B237-2162-4A46-A05F-5FE599996543}" srcId="{40694E3E-ACFF-4743-8BF7-D999F8AF02D1}" destId="{83090A03-B4C4-6048-9B94-260647CC1EA1}" srcOrd="0" destOrd="0" parTransId="{73BA732C-7B2B-1E40-97D9-060BB3B5A644}" sibTransId="{FBBB43EC-8DFF-9849-852E-9DFA2258ABD8}"/>
    <dgm:cxn modelId="{87922639-BF05-524D-94AC-0351577817F8}" type="presOf" srcId="{463DDEA4-7546-A141-8501-E680E2971A04}" destId="{39EF11D4-CAD8-714A-AB64-32B3B24BEFFD}" srcOrd="0" destOrd="0" presId="urn:microsoft.com/office/officeart/2005/8/layout/lProcess3"/>
    <dgm:cxn modelId="{AA9BBE3F-8FD5-2D4E-B857-D875D1858481}" srcId="{40694E3E-ACFF-4743-8BF7-D999F8AF02D1}" destId="{B9306779-6790-2446-92E4-CF8D77A4A1A6}" srcOrd="2" destOrd="0" parTransId="{0189FDBC-5846-3E4C-BD1C-66B506A436CB}" sibTransId="{3085ACD0-C508-D246-AF53-1603B7104C29}"/>
    <dgm:cxn modelId="{9ECF1D47-5AE7-9A4E-A907-665FBC80CC54}" type="presOf" srcId="{1C2696FF-2CD4-AD40-87EA-1A5F8C608668}" destId="{7236E3B9-9480-F64B-A738-5ED0F3C3B06D}" srcOrd="0" destOrd="0" presId="urn:microsoft.com/office/officeart/2005/8/layout/lProcess3"/>
    <dgm:cxn modelId="{FB232948-4D0D-FB4B-8187-202D4FA31DD8}" type="presOf" srcId="{810B53CD-BA3C-EC4D-9BC0-A1FBD4FF8867}" destId="{37446E9D-6D3E-B440-B864-140AFE384514}" srcOrd="0" destOrd="0" presId="urn:microsoft.com/office/officeart/2005/8/layout/lProcess3"/>
    <dgm:cxn modelId="{83266649-F945-E248-8B15-6260361BAC29}" type="presOf" srcId="{609CB96B-F7F7-A64A-A17E-24E1B5C25ABC}" destId="{F3F4FB6E-247A-1F44-87B4-D4D185D81DEE}" srcOrd="0" destOrd="0" presId="urn:microsoft.com/office/officeart/2005/8/layout/lProcess3"/>
    <dgm:cxn modelId="{3BB72E52-92F4-F24E-BC6E-512D602A92C4}" srcId="{40694E3E-ACFF-4743-8BF7-D999F8AF02D1}" destId="{F78F0889-47F2-EB4B-ABCE-22B52D4FC27E}" srcOrd="3" destOrd="0" parTransId="{2366477C-C5E0-6746-810B-FDD7D226B497}" sibTransId="{6AB0FA17-8624-F14B-A8B9-FC3B30BABC7F}"/>
    <dgm:cxn modelId="{91D84653-318E-DD48-8F78-B7ABFD672EBA}" type="presOf" srcId="{C3238FF9-E321-C44A-8C90-9650ABF61E89}" destId="{EE57CF2D-4ED9-FE41-B5AB-48F415390466}" srcOrd="0" destOrd="0" presId="urn:microsoft.com/office/officeart/2005/8/layout/lProcess3"/>
    <dgm:cxn modelId="{0926D456-8E97-8C40-9815-374162904FEF}" type="presOf" srcId="{47B9EBD6-D1FD-0943-8EA5-671EDE132E43}" destId="{4BD4487C-EF6D-7848-9E40-15910FFD977D}" srcOrd="0" destOrd="0" presId="urn:microsoft.com/office/officeart/2005/8/layout/lProcess3"/>
    <dgm:cxn modelId="{85B3F763-7657-234C-A246-BFD204C59AE5}" srcId="{F0B791B8-ECF8-0446-BE5C-97BB34A223A3}" destId="{5A7EDDCE-AEC8-E54A-9E8C-60D8EEEA45D7}" srcOrd="2" destOrd="0" parTransId="{AFDBA5D2-F7E5-5E44-A6C7-D4CA3324C93E}" sibTransId="{73624455-F5CE-AA44-9524-AA39B7532D11}"/>
    <dgm:cxn modelId="{BDB7D966-CF7E-1D4C-9ABD-1A61B4F02518}" type="presOf" srcId="{40694E3E-ACFF-4743-8BF7-D999F8AF02D1}" destId="{B5C33D61-F6AD-634B-BDF6-927503608D76}" srcOrd="0" destOrd="0" presId="urn:microsoft.com/office/officeart/2005/8/layout/lProcess3"/>
    <dgm:cxn modelId="{BA87166B-23AD-2A4D-8833-8C8CA0329307}" type="presOf" srcId="{709F3908-EA78-AD43-B0C6-E79D87F54D04}" destId="{55CC8BD0-4910-2542-B45C-6322C5E56B4A}" srcOrd="0" destOrd="0" presId="urn:microsoft.com/office/officeart/2005/8/layout/lProcess3"/>
    <dgm:cxn modelId="{371D096E-B52C-8049-8346-F87B5DB1AB1C}" srcId="{47B9EBD6-D1FD-0943-8EA5-671EDE132E43}" destId="{CBAE64F7-48AE-5940-A2F4-D973972E8617}" srcOrd="1" destOrd="0" parTransId="{BED26348-36BE-4C48-A770-1ED948578DA9}" sibTransId="{37320904-63D7-5347-875E-55806967C11E}"/>
    <dgm:cxn modelId="{DA613A7E-B646-6F4C-ADD0-C0A4BD83F314}" srcId="{40694E3E-ACFF-4743-8BF7-D999F8AF02D1}" destId="{2049163B-20B8-C140-8704-08BCEE9A0E9F}" srcOrd="1" destOrd="0" parTransId="{1C4602A8-72D2-5449-8960-7E516EEA43F5}" sibTransId="{C05AFE0E-ECAF-9145-9EB4-2F52633A895E}"/>
    <dgm:cxn modelId="{80F1A380-BF77-D148-9625-0EB4B3F095A6}" type="presOf" srcId="{2B5A9613-0C1F-E642-BB4D-BEA239A94EDB}" destId="{FC55DC61-DCBF-4D4B-AF66-9A6F6B39C612}" srcOrd="0" destOrd="0" presId="urn:microsoft.com/office/officeart/2005/8/layout/lProcess3"/>
    <dgm:cxn modelId="{4E991581-AEA0-7E4C-AD0C-9F44D7331C31}" type="presOf" srcId="{B9306779-6790-2446-92E4-CF8D77A4A1A6}" destId="{57504E5B-6B38-DD4F-B4EA-906A46451E7E}" srcOrd="0" destOrd="0" presId="urn:microsoft.com/office/officeart/2005/8/layout/lProcess3"/>
    <dgm:cxn modelId="{F67FB681-0624-AC44-A57F-29F1FAB93D6C}" srcId="{463DDEA4-7546-A141-8501-E680E2971A04}" destId="{810B53CD-BA3C-EC4D-9BC0-A1FBD4FF8867}" srcOrd="1" destOrd="0" parTransId="{EE79485A-8B85-8347-A41D-38158E78248C}" sibTransId="{F387290A-92CD-4247-A976-A64D6415FF89}"/>
    <dgm:cxn modelId="{780EAE82-0816-1C4C-8789-64C55B8EDB7B}" srcId="{1C829849-A35E-8D42-9562-E58885B1E794}" destId="{1C2696FF-2CD4-AD40-87EA-1A5F8C608668}" srcOrd="3" destOrd="0" parTransId="{196A64F1-08F7-AD4E-9133-DB6A0E597B96}" sibTransId="{AB523253-C9EB-554F-BDDF-B7314B9B0599}"/>
    <dgm:cxn modelId="{5A601B84-C579-8F40-BDC8-62DA9A22CC67}" type="presOf" srcId="{F0B791B8-ECF8-0446-BE5C-97BB34A223A3}" destId="{AC6D7252-4871-1641-A7F7-7C96149BC5F4}" srcOrd="0" destOrd="0" presId="urn:microsoft.com/office/officeart/2005/8/layout/lProcess3"/>
    <dgm:cxn modelId="{F3D3D58B-FAAD-AC40-BD5D-08FB635E9876}" srcId="{1C829849-A35E-8D42-9562-E58885B1E794}" destId="{0CFC6392-2CF9-524E-8107-36A708FB8674}" srcOrd="1" destOrd="0" parTransId="{DA60B538-47D9-ED46-9C2D-75FCF46FFDA2}" sibTransId="{0ADA7410-0FFB-B34D-A6A8-340848D8D7A6}"/>
    <dgm:cxn modelId="{F0A0008D-CD7C-FE44-822E-0BA145762CCD}" type="presOf" srcId="{6864CB11-BB6C-324A-8831-5DDA2A88D4C2}" destId="{66420295-70C8-BE4D-945D-1EC4AD02E771}" srcOrd="0" destOrd="0" presId="urn:microsoft.com/office/officeart/2005/8/layout/lProcess3"/>
    <dgm:cxn modelId="{8D9F9992-63EC-CD41-900E-4FAC5A6A5D10}" srcId="{463DDEA4-7546-A141-8501-E680E2971A04}" destId="{709F3908-EA78-AD43-B0C6-E79D87F54D04}" srcOrd="0" destOrd="0" parTransId="{7BE2F63C-3817-6045-B43A-FEAAC34C676C}" sibTransId="{33D1D209-002B-0445-A33C-859AFD088DC0}"/>
    <dgm:cxn modelId="{59B88693-37A3-E646-8565-1DF53FA9904F}" srcId="{F0B791B8-ECF8-0446-BE5C-97BB34A223A3}" destId="{BF21FE2E-8F68-6D4D-BCDB-3E58A4FF94E0}" srcOrd="3" destOrd="0" parTransId="{7791FF55-C8BD-CA46-BC8D-D016294F4559}" sibTransId="{2107CF2A-BC0E-1842-81EA-1139FB7BBE46}"/>
    <dgm:cxn modelId="{EABD1396-FDFA-9949-BA24-0DBCFB17E778}" srcId="{094D5A8D-67B4-2749-9878-2AACCF603815}" destId="{F0B791B8-ECF8-0446-BE5C-97BB34A223A3}" srcOrd="4" destOrd="0" parTransId="{90CEDAD4-B430-2845-A8AD-DCB3B47DB892}" sibTransId="{AB89F3A1-675A-A748-9E9F-E466E672E171}"/>
    <dgm:cxn modelId="{DCF4AA9F-5957-D94F-817E-21E8E76AE78C}" type="presOf" srcId="{45C3AA97-A581-EA40-A0AC-C5E0B424ABDB}" destId="{AE20BD36-0A4D-264B-996C-373F1F60C3BD}" srcOrd="0" destOrd="0" presId="urn:microsoft.com/office/officeart/2005/8/layout/lProcess3"/>
    <dgm:cxn modelId="{851CA8A0-B400-1147-AFF6-D64C6354FF52}" srcId="{47B9EBD6-D1FD-0943-8EA5-671EDE132E43}" destId="{212E5A85-056D-0C45-BC6E-284C11C6DCBC}" srcOrd="2" destOrd="0" parTransId="{E3E216CC-AB53-254E-AF0F-D1850FEE0ADC}" sibTransId="{516CF1D5-CA04-3349-89DB-1E0916F27903}"/>
    <dgm:cxn modelId="{F252A3A4-3C2F-B145-89BC-80002E808865}" srcId="{463DDEA4-7546-A141-8501-E680E2971A04}" destId="{97997474-7725-5B4A-AA1D-C294A5A3AF42}" srcOrd="2" destOrd="0" parTransId="{23D7C954-992A-A74F-A06F-800A2303B403}" sibTransId="{6A9FF516-A561-B441-BCFE-29C957394F84}"/>
    <dgm:cxn modelId="{CE1EB2AE-E102-3549-AB99-F2031ADD737B}" type="presOf" srcId="{F78F0889-47F2-EB4B-ABCE-22B52D4FC27E}" destId="{8AD8B088-480C-FC47-8238-99A2B664FAB2}" srcOrd="0" destOrd="0" presId="urn:microsoft.com/office/officeart/2005/8/layout/lProcess3"/>
    <dgm:cxn modelId="{17987AB0-9D80-724C-AEA2-DF778FBCCA25}" srcId="{47B9EBD6-D1FD-0943-8EA5-671EDE132E43}" destId="{FE47CCCA-475B-1745-BECB-3C389F9335FB}" srcOrd="3" destOrd="0" parTransId="{00688BCB-1C61-6540-964D-26B2143B6842}" sibTransId="{7F1E2E16-05A5-514E-B43D-A00A3379EC6A}"/>
    <dgm:cxn modelId="{BCA109B7-91E4-B948-8F0B-3CB22048A315}" srcId="{F0B791B8-ECF8-0446-BE5C-97BB34A223A3}" destId="{C986EE70-4F0E-F244-80F6-FD17D17FD873}" srcOrd="1" destOrd="0" parTransId="{40F651C7-383C-FC47-88E4-73E288CC4903}" sibTransId="{C4F65DCF-5684-CA48-9002-63BDCCE426DB}"/>
    <dgm:cxn modelId="{B0BAE4B7-D1BE-9D49-92E5-483EB02D8AAC}" type="presOf" srcId="{97997474-7725-5B4A-AA1D-C294A5A3AF42}" destId="{454F728A-772E-E248-9681-C715465B7B60}" srcOrd="0" destOrd="0" presId="urn:microsoft.com/office/officeart/2005/8/layout/lProcess3"/>
    <dgm:cxn modelId="{9B2DB0BA-35F4-0343-AB52-534775C25272}" type="presOf" srcId="{212E5A85-056D-0C45-BC6E-284C11C6DCBC}" destId="{2CFB2C46-BEF6-F34F-B9BD-BA3232D3BD6E}" srcOrd="0" destOrd="0" presId="urn:microsoft.com/office/officeart/2005/8/layout/lProcess3"/>
    <dgm:cxn modelId="{1A19FEBD-9BB3-414D-91A5-B910661E2259}" type="presOf" srcId="{FE47CCCA-475B-1745-BECB-3C389F9335FB}" destId="{AB48A1FA-DB89-F349-A3C3-AEE49E5BC546}" srcOrd="0" destOrd="0" presId="urn:microsoft.com/office/officeart/2005/8/layout/lProcess3"/>
    <dgm:cxn modelId="{12724EBF-6CB8-9A49-BE23-870E49D3FD05}" type="presOf" srcId="{2049163B-20B8-C140-8704-08BCEE9A0E9F}" destId="{F9B6603D-B9D2-8147-9D21-F794C95A3A9A}" srcOrd="0" destOrd="0" presId="urn:microsoft.com/office/officeart/2005/8/layout/lProcess3"/>
    <dgm:cxn modelId="{F7A36AC3-F9BA-944D-8F5C-09A3896E83DA}" type="presOf" srcId="{5A7EDDCE-AEC8-E54A-9E8C-60D8EEEA45D7}" destId="{32479C4A-149A-BB42-ACC8-0C3C52F1E190}" srcOrd="0" destOrd="0" presId="urn:microsoft.com/office/officeart/2005/8/layout/lProcess3"/>
    <dgm:cxn modelId="{65AC8ECA-3AD4-1A46-8783-836C6598DAC6}" srcId="{094D5A8D-67B4-2749-9878-2AACCF603815}" destId="{1C829849-A35E-8D42-9562-E58885B1E794}" srcOrd="3" destOrd="0" parTransId="{06249E8A-3CEC-4A4A-B674-349A3F8CEF18}" sibTransId="{22B4AF0B-8849-F042-BCAF-2A815D778E76}"/>
    <dgm:cxn modelId="{769BECD8-16CE-FF4A-8FE2-7116E03B057C}" type="presOf" srcId="{83090A03-B4C4-6048-9B94-260647CC1EA1}" destId="{E6C51AB1-BDE0-5948-9EB3-45047567E5AA}" srcOrd="0" destOrd="0" presId="urn:microsoft.com/office/officeart/2005/8/layout/lProcess3"/>
    <dgm:cxn modelId="{B6EFD6D9-0769-3046-BE6C-E414D35326F6}" type="presOf" srcId="{0CFC6392-2CF9-524E-8107-36A708FB8674}" destId="{E9EF885A-9DC4-104F-8844-CCA2DB04C987}" srcOrd="0" destOrd="0" presId="urn:microsoft.com/office/officeart/2005/8/layout/lProcess3"/>
    <dgm:cxn modelId="{4BBC3EE4-BBB7-0043-92D2-48E692275FB0}" srcId="{094D5A8D-67B4-2749-9878-2AACCF603815}" destId="{47B9EBD6-D1FD-0943-8EA5-671EDE132E43}" srcOrd="2" destOrd="0" parTransId="{02178C9E-5804-BF45-958C-66446C815770}" sibTransId="{329869FF-6AE2-8C42-8C2D-BE7693247053}"/>
    <dgm:cxn modelId="{F8D4E3EA-53AA-1149-868E-01B08BABE562}" srcId="{1C829849-A35E-8D42-9562-E58885B1E794}" destId="{C3238FF9-E321-C44A-8C90-9650ABF61E89}" srcOrd="0" destOrd="0" parTransId="{1A4BA45B-CEBD-094B-A299-650C553A1421}" sibTransId="{E4268AEC-C580-3445-8EC0-422636E9F1AF}"/>
    <dgm:cxn modelId="{CE768FEF-B237-FC4F-9761-9EF206810E3D}" srcId="{47B9EBD6-D1FD-0943-8EA5-671EDE132E43}" destId="{6864CB11-BB6C-324A-8831-5DDA2A88D4C2}" srcOrd="0" destOrd="0" parTransId="{3A6D7301-EB73-BE48-8670-D189491D07C9}" sibTransId="{3B100F57-6876-3F4B-9426-CE092EA9902B}"/>
    <dgm:cxn modelId="{71D9C3F3-28DE-A34A-B9F2-30DA499A3BF6}" type="presOf" srcId="{BF21FE2E-8F68-6D4D-BCDB-3E58A4FF94E0}" destId="{10C8A90E-2F3B-2747-8B9E-D59D1F8FBD07}" srcOrd="0" destOrd="0" presId="urn:microsoft.com/office/officeart/2005/8/layout/lProcess3"/>
    <dgm:cxn modelId="{CA8B30F6-CA28-8A42-B9C0-5E2748FD3794}" srcId="{1C829849-A35E-8D42-9562-E58885B1E794}" destId="{609CB96B-F7F7-A64A-A17E-24E1B5C25ABC}" srcOrd="2" destOrd="0" parTransId="{1B52979C-E635-0A43-AA27-D4D4EBDA4EE7}" sibTransId="{A177E672-EB37-6F48-84BC-8DEF12572879}"/>
    <dgm:cxn modelId="{B39F43FF-D817-C941-84CF-ADB88596F5B1}" srcId="{094D5A8D-67B4-2749-9878-2AACCF603815}" destId="{40694E3E-ACFF-4743-8BF7-D999F8AF02D1}" srcOrd="0" destOrd="0" parTransId="{AF31683B-183C-C040-858D-AED76C957C3F}" sibTransId="{FF3428CC-A8ED-7746-90BB-636637AE2318}"/>
    <dgm:cxn modelId="{B3BB04CB-87AA-1345-87A2-25009B411B10}" type="presParOf" srcId="{3D526CD2-529F-1844-B103-7EFCD6AD2A63}" destId="{CD15B6F5-7B73-E840-B7E8-1D816C6D7169}" srcOrd="0" destOrd="0" presId="urn:microsoft.com/office/officeart/2005/8/layout/lProcess3"/>
    <dgm:cxn modelId="{89A916CC-AA33-C047-9634-06AE1CF0CEA5}" type="presParOf" srcId="{CD15B6F5-7B73-E840-B7E8-1D816C6D7169}" destId="{B5C33D61-F6AD-634B-BDF6-927503608D76}" srcOrd="0" destOrd="0" presId="urn:microsoft.com/office/officeart/2005/8/layout/lProcess3"/>
    <dgm:cxn modelId="{D04050B8-706F-9C45-AFEA-E459A3D77F47}" type="presParOf" srcId="{CD15B6F5-7B73-E840-B7E8-1D816C6D7169}" destId="{0D8F9F4D-AD7D-6144-AE60-FC9126368F5A}" srcOrd="1" destOrd="0" presId="urn:microsoft.com/office/officeart/2005/8/layout/lProcess3"/>
    <dgm:cxn modelId="{C2BE922B-393C-954E-AF45-D62A790977E3}" type="presParOf" srcId="{CD15B6F5-7B73-E840-B7E8-1D816C6D7169}" destId="{E6C51AB1-BDE0-5948-9EB3-45047567E5AA}" srcOrd="2" destOrd="0" presId="urn:microsoft.com/office/officeart/2005/8/layout/lProcess3"/>
    <dgm:cxn modelId="{D8330E10-9C7B-B148-B956-0411E06B9A2C}" type="presParOf" srcId="{CD15B6F5-7B73-E840-B7E8-1D816C6D7169}" destId="{630DC800-665D-C74C-9C7B-2976741AFF4A}" srcOrd="3" destOrd="0" presId="urn:microsoft.com/office/officeart/2005/8/layout/lProcess3"/>
    <dgm:cxn modelId="{943DF3D7-BA73-6747-828E-A491FD2814AE}" type="presParOf" srcId="{CD15B6F5-7B73-E840-B7E8-1D816C6D7169}" destId="{F9B6603D-B9D2-8147-9D21-F794C95A3A9A}" srcOrd="4" destOrd="0" presId="urn:microsoft.com/office/officeart/2005/8/layout/lProcess3"/>
    <dgm:cxn modelId="{3457D397-C5BF-4D4A-8FA7-E6151B67F710}" type="presParOf" srcId="{CD15B6F5-7B73-E840-B7E8-1D816C6D7169}" destId="{B8AD5340-35F1-F547-B875-B1059D2A7132}" srcOrd="5" destOrd="0" presId="urn:microsoft.com/office/officeart/2005/8/layout/lProcess3"/>
    <dgm:cxn modelId="{3FB04BC0-34A2-4742-8BD0-0CFB30E7BBE9}" type="presParOf" srcId="{CD15B6F5-7B73-E840-B7E8-1D816C6D7169}" destId="{57504E5B-6B38-DD4F-B4EA-906A46451E7E}" srcOrd="6" destOrd="0" presId="urn:microsoft.com/office/officeart/2005/8/layout/lProcess3"/>
    <dgm:cxn modelId="{F84F1A95-EF4A-A740-B13C-60A165158BCA}" type="presParOf" srcId="{CD15B6F5-7B73-E840-B7E8-1D816C6D7169}" destId="{1825CA3C-5096-0541-B38E-34582E115B82}" srcOrd="7" destOrd="0" presId="urn:microsoft.com/office/officeart/2005/8/layout/lProcess3"/>
    <dgm:cxn modelId="{8C97D211-813C-6F48-BED9-8016AEBED796}" type="presParOf" srcId="{CD15B6F5-7B73-E840-B7E8-1D816C6D7169}" destId="{8AD8B088-480C-FC47-8238-99A2B664FAB2}" srcOrd="8" destOrd="0" presId="urn:microsoft.com/office/officeart/2005/8/layout/lProcess3"/>
    <dgm:cxn modelId="{6C6FEFEA-7176-2640-8D15-8080177EAC51}" type="presParOf" srcId="{3D526CD2-529F-1844-B103-7EFCD6AD2A63}" destId="{CE2609EC-CC9A-CD4C-8F30-83B56E515F96}" srcOrd="1" destOrd="0" presId="urn:microsoft.com/office/officeart/2005/8/layout/lProcess3"/>
    <dgm:cxn modelId="{B1BF1066-D396-BC4A-9A0E-7326CE339DEA}" type="presParOf" srcId="{3D526CD2-529F-1844-B103-7EFCD6AD2A63}" destId="{F480E7FA-B7CF-E14B-B030-CD2A65E98149}" srcOrd="2" destOrd="0" presId="urn:microsoft.com/office/officeart/2005/8/layout/lProcess3"/>
    <dgm:cxn modelId="{0A421596-3D9A-8D40-8953-D96A491BCA42}" type="presParOf" srcId="{F480E7FA-B7CF-E14B-B030-CD2A65E98149}" destId="{39EF11D4-CAD8-714A-AB64-32B3B24BEFFD}" srcOrd="0" destOrd="0" presId="urn:microsoft.com/office/officeart/2005/8/layout/lProcess3"/>
    <dgm:cxn modelId="{DE1F48F1-401B-5147-BCE5-AA9B13B220F2}" type="presParOf" srcId="{F480E7FA-B7CF-E14B-B030-CD2A65E98149}" destId="{DEB5AEAF-66CA-AC45-99DA-B7DE88C0B98A}" srcOrd="1" destOrd="0" presId="urn:microsoft.com/office/officeart/2005/8/layout/lProcess3"/>
    <dgm:cxn modelId="{917E2864-7190-8A4B-9F41-3B94F0EB0952}" type="presParOf" srcId="{F480E7FA-B7CF-E14B-B030-CD2A65E98149}" destId="{55CC8BD0-4910-2542-B45C-6322C5E56B4A}" srcOrd="2" destOrd="0" presId="urn:microsoft.com/office/officeart/2005/8/layout/lProcess3"/>
    <dgm:cxn modelId="{CD933AA6-F57E-5747-B766-8F89CE9D17B6}" type="presParOf" srcId="{F480E7FA-B7CF-E14B-B030-CD2A65E98149}" destId="{6AFA3E37-AA3C-134E-863D-A95CDAFF56E6}" srcOrd="3" destOrd="0" presId="urn:microsoft.com/office/officeart/2005/8/layout/lProcess3"/>
    <dgm:cxn modelId="{56124AE9-C641-8441-80F4-5CDD63B5DF81}" type="presParOf" srcId="{F480E7FA-B7CF-E14B-B030-CD2A65E98149}" destId="{37446E9D-6D3E-B440-B864-140AFE384514}" srcOrd="4" destOrd="0" presId="urn:microsoft.com/office/officeart/2005/8/layout/lProcess3"/>
    <dgm:cxn modelId="{63FCC121-F3C5-7A43-81B2-72A7F8981761}" type="presParOf" srcId="{F480E7FA-B7CF-E14B-B030-CD2A65E98149}" destId="{376EEFB6-A11C-DB4A-9CEA-BFB35254639F}" srcOrd="5" destOrd="0" presId="urn:microsoft.com/office/officeart/2005/8/layout/lProcess3"/>
    <dgm:cxn modelId="{06988E85-14D8-6347-9762-8B6357736683}" type="presParOf" srcId="{F480E7FA-B7CF-E14B-B030-CD2A65E98149}" destId="{454F728A-772E-E248-9681-C715465B7B60}" srcOrd="6" destOrd="0" presId="urn:microsoft.com/office/officeart/2005/8/layout/lProcess3"/>
    <dgm:cxn modelId="{B38AEE57-D104-C748-B531-C147ADF495CE}" type="presParOf" srcId="{F480E7FA-B7CF-E14B-B030-CD2A65E98149}" destId="{2BDD2326-E56D-864D-A57D-BE8D006E5C39}" srcOrd="7" destOrd="0" presId="urn:microsoft.com/office/officeart/2005/8/layout/lProcess3"/>
    <dgm:cxn modelId="{7617AAB9-08A4-6945-ADF2-6D9A289AFDF5}" type="presParOf" srcId="{F480E7FA-B7CF-E14B-B030-CD2A65E98149}" destId="{FC55DC61-DCBF-4D4B-AF66-9A6F6B39C612}" srcOrd="8" destOrd="0" presId="urn:microsoft.com/office/officeart/2005/8/layout/lProcess3"/>
    <dgm:cxn modelId="{9ACEB787-45F5-C940-A20D-7251A27867AF}" type="presParOf" srcId="{3D526CD2-529F-1844-B103-7EFCD6AD2A63}" destId="{5BF56BF5-1D83-B94B-8597-A62F2404542E}" srcOrd="3" destOrd="0" presId="urn:microsoft.com/office/officeart/2005/8/layout/lProcess3"/>
    <dgm:cxn modelId="{58C7C7A3-65C3-5447-9E29-39C9E7B53275}" type="presParOf" srcId="{3D526CD2-529F-1844-B103-7EFCD6AD2A63}" destId="{170C55C3-223C-FD45-BC09-B2DE02A0F727}" srcOrd="4" destOrd="0" presId="urn:microsoft.com/office/officeart/2005/8/layout/lProcess3"/>
    <dgm:cxn modelId="{E190EDB2-0DFD-0345-AD6E-0A238606E842}" type="presParOf" srcId="{170C55C3-223C-FD45-BC09-B2DE02A0F727}" destId="{4BD4487C-EF6D-7848-9E40-15910FFD977D}" srcOrd="0" destOrd="0" presId="urn:microsoft.com/office/officeart/2005/8/layout/lProcess3"/>
    <dgm:cxn modelId="{87F28A66-B070-CF42-BCD4-65120D063C46}" type="presParOf" srcId="{170C55C3-223C-FD45-BC09-B2DE02A0F727}" destId="{7A67609B-6FC2-A747-A01A-3F6E7DE43511}" srcOrd="1" destOrd="0" presId="urn:microsoft.com/office/officeart/2005/8/layout/lProcess3"/>
    <dgm:cxn modelId="{F769B0EE-88A6-0348-B7C6-2DAB1A937366}" type="presParOf" srcId="{170C55C3-223C-FD45-BC09-B2DE02A0F727}" destId="{66420295-70C8-BE4D-945D-1EC4AD02E771}" srcOrd="2" destOrd="0" presId="urn:microsoft.com/office/officeart/2005/8/layout/lProcess3"/>
    <dgm:cxn modelId="{0C1E46CB-1F99-9142-AE30-FC496C6ABF7B}" type="presParOf" srcId="{170C55C3-223C-FD45-BC09-B2DE02A0F727}" destId="{A76EB117-D094-F94E-9998-3C3EB6BD48C4}" srcOrd="3" destOrd="0" presId="urn:microsoft.com/office/officeart/2005/8/layout/lProcess3"/>
    <dgm:cxn modelId="{469FCA69-616D-DC48-A19C-6B61F60DDEB3}" type="presParOf" srcId="{170C55C3-223C-FD45-BC09-B2DE02A0F727}" destId="{A82D3BF8-1473-6D47-A641-50FCD913177E}" srcOrd="4" destOrd="0" presId="urn:microsoft.com/office/officeart/2005/8/layout/lProcess3"/>
    <dgm:cxn modelId="{56364813-1D8B-0E4A-B053-8610AD66326D}" type="presParOf" srcId="{170C55C3-223C-FD45-BC09-B2DE02A0F727}" destId="{718169C7-82DC-3D49-BBAD-DD4A0E330EF1}" srcOrd="5" destOrd="0" presId="urn:microsoft.com/office/officeart/2005/8/layout/lProcess3"/>
    <dgm:cxn modelId="{E4E00708-EF06-054D-AE6B-61B93E4F1AE9}" type="presParOf" srcId="{170C55C3-223C-FD45-BC09-B2DE02A0F727}" destId="{2CFB2C46-BEF6-F34F-B9BD-BA3232D3BD6E}" srcOrd="6" destOrd="0" presId="urn:microsoft.com/office/officeart/2005/8/layout/lProcess3"/>
    <dgm:cxn modelId="{A256C72D-4040-C148-8152-2DCE9CF2849D}" type="presParOf" srcId="{170C55C3-223C-FD45-BC09-B2DE02A0F727}" destId="{7709FAC8-DAA8-4144-A0D7-4F2919076F1E}" srcOrd="7" destOrd="0" presId="urn:microsoft.com/office/officeart/2005/8/layout/lProcess3"/>
    <dgm:cxn modelId="{82A906C5-F899-8541-B518-6B1C41AC14EC}" type="presParOf" srcId="{170C55C3-223C-FD45-BC09-B2DE02A0F727}" destId="{AB48A1FA-DB89-F349-A3C3-AEE49E5BC546}" srcOrd="8" destOrd="0" presId="urn:microsoft.com/office/officeart/2005/8/layout/lProcess3"/>
    <dgm:cxn modelId="{FA361D3A-70A9-6841-BA17-26BF49E7CD37}" type="presParOf" srcId="{3D526CD2-529F-1844-B103-7EFCD6AD2A63}" destId="{2FBAA076-5AC8-074D-928E-807D7CAD9D01}" srcOrd="5" destOrd="0" presId="urn:microsoft.com/office/officeart/2005/8/layout/lProcess3"/>
    <dgm:cxn modelId="{B9FF3697-211F-B54B-BA23-FAC42EEB0EA3}" type="presParOf" srcId="{3D526CD2-529F-1844-B103-7EFCD6AD2A63}" destId="{07A5B593-0E44-D843-A5B8-46B9FD9D3B5F}" srcOrd="6" destOrd="0" presId="urn:microsoft.com/office/officeart/2005/8/layout/lProcess3"/>
    <dgm:cxn modelId="{96AE3F02-174A-B94B-9DA8-B3E52D515286}" type="presParOf" srcId="{07A5B593-0E44-D843-A5B8-46B9FD9D3B5F}" destId="{0A966BD8-E9EA-9A47-B5F9-8664722C7F62}" srcOrd="0" destOrd="0" presId="urn:microsoft.com/office/officeart/2005/8/layout/lProcess3"/>
    <dgm:cxn modelId="{C8CBD3F3-290D-F344-9D59-7261D6A32D2C}" type="presParOf" srcId="{07A5B593-0E44-D843-A5B8-46B9FD9D3B5F}" destId="{A469E3AF-0D3E-734B-A6C0-C2732540B969}" srcOrd="1" destOrd="0" presId="urn:microsoft.com/office/officeart/2005/8/layout/lProcess3"/>
    <dgm:cxn modelId="{31267A26-D8B1-6B44-AF7F-F1B70D5D75E5}" type="presParOf" srcId="{07A5B593-0E44-D843-A5B8-46B9FD9D3B5F}" destId="{EE57CF2D-4ED9-FE41-B5AB-48F415390466}" srcOrd="2" destOrd="0" presId="urn:microsoft.com/office/officeart/2005/8/layout/lProcess3"/>
    <dgm:cxn modelId="{1676EF31-2CA1-F441-9758-C1C7EE8CA7C3}" type="presParOf" srcId="{07A5B593-0E44-D843-A5B8-46B9FD9D3B5F}" destId="{5A297B00-CF51-5D4A-ADE6-97F346B1578F}" srcOrd="3" destOrd="0" presId="urn:microsoft.com/office/officeart/2005/8/layout/lProcess3"/>
    <dgm:cxn modelId="{0D000633-BE6A-0648-A88C-55D4F3ED57AB}" type="presParOf" srcId="{07A5B593-0E44-D843-A5B8-46B9FD9D3B5F}" destId="{E9EF885A-9DC4-104F-8844-CCA2DB04C987}" srcOrd="4" destOrd="0" presId="urn:microsoft.com/office/officeart/2005/8/layout/lProcess3"/>
    <dgm:cxn modelId="{F94BCE1D-7F78-9B43-81C6-4D1C327D583A}" type="presParOf" srcId="{07A5B593-0E44-D843-A5B8-46B9FD9D3B5F}" destId="{1AAABA9A-1E05-F448-A4EB-3E3562018A42}" srcOrd="5" destOrd="0" presId="urn:microsoft.com/office/officeart/2005/8/layout/lProcess3"/>
    <dgm:cxn modelId="{7E587D44-1C93-1F44-9BFE-FCB6A7ACEA12}" type="presParOf" srcId="{07A5B593-0E44-D843-A5B8-46B9FD9D3B5F}" destId="{F3F4FB6E-247A-1F44-87B4-D4D185D81DEE}" srcOrd="6" destOrd="0" presId="urn:microsoft.com/office/officeart/2005/8/layout/lProcess3"/>
    <dgm:cxn modelId="{9F03336A-116C-8346-9585-ADAB200DBADB}" type="presParOf" srcId="{07A5B593-0E44-D843-A5B8-46B9FD9D3B5F}" destId="{EE0CE82B-442D-BC4D-87F2-12D6250DF07E}" srcOrd="7" destOrd="0" presId="urn:microsoft.com/office/officeart/2005/8/layout/lProcess3"/>
    <dgm:cxn modelId="{99DC9F29-4C22-B44D-BD48-E62A0AF22041}" type="presParOf" srcId="{07A5B593-0E44-D843-A5B8-46B9FD9D3B5F}" destId="{7236E3B9-9480-F64B-A738-5ED0F3C3B06D}" srcOrd="8" destOrd="0" presId="urn:microsoft.com/office/officeart/2005/8/layout/lProcess3"/>
    <dgm:cxn modelId="{4EBE134F-95F1-844C-B8F6-8370E5C0BCFA}" type="presParOf" srcId="{3D526CD2-529F-1844-B103-7EFCD6AD2A63}" destId="{9A9D39DC-BB49-E24B-9379-656CC253ADF1}" srcOrd="7" destOrd="0" presId="urn:microsoft.com/office/officeart/2005/8/layout/lProcess3"/>
    <dgm:cxn modelId="{E1DAACED-3CA1-A146-AFDA-07BD75BA014E}" type="presParOf" srcId="{3D526CD2-529F-1844-B103-7EFCD6AD2A63}" destId="{25F4E813-EFE3-6D40-8CF9-60507EC85E4A}" srcOrd="8" destOrd="0" presId="urn:microsoft.com/office/officeart/2005/8/layout/lProcess3"/>
    <dgm:cxn modelId="{F4C23572-C532-4441-A018-2A06886DDD13}" type="presParOf" srcId="{25F4E813-EFE3-6D40-8CF9-60507EC85E4A}" destId="{AC6D7252-4871-1641-A7F7-7C96149BC5F4}" srcOrd="0" destOrd="0" presId="urn:microsoft.com/office/officeart/2005/8/layout/lProcess3"/>
    <dgm:cxn modelId="{27A4713A-2FEB-1048-BADB-BB7BD78F3480}" type="presParOf" srcId="{25F4E813-EFE3-6D40-8CF9-60507EC85E4A}" destId="{BDCC0B70-3894-1640-982A-618116872028}" srcOrd="1" destOrd="0" presId="urn:microsoft.com/office/officeart/2005/8/layout/lProcess3"/>
    <dgm:cxn modelId="{9BBAA307-F51B-F84C-8C52-B2517E192437}" type="presParOf" srcId="{25F4E813-EFE3-6D40-8CF9-60507EC85E4A}" destId="{AE20BD36-0A4D-264B-996C-373F1F60C3BD}" srcOrd="2" destOrd="0" presId="urn:microsoft.com/office/officeart/2005/8/layout/lProcess3"/>
    <dgm:cxn modelId="{E570DA2B-070C-8A45-9E3B-550AE85EB2D9}" type="presParOf" srcId="{25F4E813-EFE3-6D40-8CF9-60507EC85E4A}" destId="{981E1549-2B69-D64B-8278-220C7DE73C54}" srcOrd="3" destOrd="0" presId="urn:microsoft.com/office/officeart/2005/8/layout/lProcess3"/>
    <dgm:cxn modelId="{39B96FA3-56B3-474C-8809-834089397542}" type="presParOf" srcId="{25F4E813-EFE3-6D40-8CF9-60507EC85E4A}" destId="{838FDBE2-F1EB-6542-83A2-206EF1BB85C8}" srcOrd="4" destOrd="0" presId="urn:microsoft.com/office/officeart/2005/8/layout/lProcess3"/>
    <dgm:cxn modelId="{24E80DB6-C262-B84C-B51E-387D31BA0FB1}" type="presParOf" srcId="{25F4E813-EFE3-6D40-8CF9-60507EC85E4A}" destId="{BFAEDC59-CDB4-DF42-BB97-64FE7A4069A0}" srcOrd="5" destOrd="0" presId="urn:microsoft.com/office/officeart/2005/8/layout/lProcess3"/>
    <dgm:cxn modelId="{73EC1683-D67D-164C-9F9E-93DEE2FC641E}" type="presParOf" srcId="{25F4E813-EFE3-6D40-8CF9-60507EC85E4A}" destId="{32479C4A-149A-BB42-ACC8-0C3C52F1E190}" srcOrd="6" destOrd="0" presId="urn:microsoft.com/office/officeart/2005/8/layout/lProcess3"/>
    <dgm:cxn modelId="{D8298CF3-DD8A-8E44-8DD8-A4136E38E3F6}" type="presParOf" srcId="{25F4E813-EFE3-6D40-8CF9-60507EC85E4A}" destId="{7EC4471E-B042-2B4A-B0BE-FAAE96A10200}" srcOrd="7" destOrd="0" presId="urn:microsoft.com/office/officeart/2005/8/layout/lProcess3"/>
    <dgm:cxn modelId="{0677E5A5-9572-0D40-8362-88B1F4AA6495}" type="presParOf" srcId="{25F4E813-EFE3-6D40-8CF9-60507EC85E4A}" destId="{10C8A90E-2F3B-2747-8B9E-D59D1F8FBD0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5DF70-9365-124C-9B09-B2E8B82EF8FF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1E1E0F-6478-0741-A1F4-40C3549BAC58}">
      <dgm:prSet/>
      <dgm:spPr>
        <a:solidFill>
          <a:srgbClr val="9CC63A">
            <a:alpha val="50000"/>
          </a:srgbClr>
        </a:solidFill>
        <a:ln>
          <a:solidFill>
            <a:srgbClr val="9CC63A"/>
          </a:solidFill>
        </a:ln>
      </dgm:spPr>
      <dgm:t>
        <a:bodyPr/>
        <a:lstStyle/>
        <a:p>
          <a:r>
            <a:rPr lang="en-US" dirty="0"/>
            <a:t>Biofuels</a:t>
          </a:r>
        </a:p>
      </dgm:t>
    </dgm:pt>
    <dgm:pt modelId="{09786787-7667-1E4B-A03B-4EFBF24CA880}" type="parTrans" cxnId="{C941D01E-7B93-6F46-87CE-D9B49D16CC85}">
      <dgm:prSet/>
      <dgm:spPr/>
      <dgm:t>
        <a:bodyPr/>
        <a:lstStyle/>
        <a:p>
          <a:endParaRPr lang="en-US"/>
        </a:p>
      </dgm:t>
    </dgm:pt>
    <dgm:pt modelId="{DA997021-F82F-4A44-97E8-917BE60BA991}" type="sibTrans" cxnId="{C941D01E-7B93-6F46-87CE-D9B49D16CC85}">
      <dgm:prSet/>
      <dgm:spPr/>
      <dgm:t>
        <a:bodyPr/>
        <a:lstStyle/>
        <a:p>
          <a:endParaRPr lang="en-US"/>
        </a:p>
      </dgm:t>
    </dgm:pt>
    <dgm:pt modelId="{1D6B6B35-5508-F640-94F5-E3F800F74177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dirty="0"/>
            <a:t>CCS</a:t>
          </a:r>
        </a:p>
      </dgm:t>
    </dgm:pt>
    <dgm:pt modelId="{A3351A5F-2011-CE4D-ADE7-457EB9DC4F76}" type="parTrans" cxnId="{EB032A5E-8760-B745-B120-71D8B81DA3D9}">
      <dgm:prSet/>
      <dgm:spPr/>
      <dgm:t>
        <a:bodyPr/>
        <a:lstStyle/>
        <a:p>
          <a:endParaRPr lang="en-US"/>
        </a:p>
      </dgm:t>
    </dgm:pt>
    <dgm:pt modelId="{520E8B79-B3DE-CA4D-8E22-5FFCADC8AB40}" type="sibTrans" cxnId="{EB032A5E-8760-B745-B120-71D8B81DA3D9}">
      <dgm:prSet/>
      <dgm:spPr/>
      <dgm:t>
        <a:bodyPr/>
        <a:lstStyle/>
        <a:p>
          <a:endParaRPr lang="en-US"/>
        </a:p>
      </dgm:t>
    </dgm:pt>
    <dgm:pt modelId="{8808A1D6-6E49-C04C-8847-3E8121B1752E}">
      <dgm:prSet/>
      <dgm:spPr>
        <a:solidFill>
          <a:schemeClr val="accent1">
            <a:lumMod val="40000"/>
            <a:lumOff val="60000"/>
            <a:alpha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/>
            <a:t>E-fuels</a:t>
          </a:r>
        </a:p>
      </dgm:t>
    </dgm:pt>
    <dgm:pt modelId="{8B4E8273-6D31-FF48-BA3B-F87EE8FCCB9C}" type="parTrans" cxnId="{A3D16738-F3B6-7941-9434-35767E136C66}">
      <dgm:prSet/>
      <dgm:spPr/>
      <dgm:t>
        <a:bodyPr/>
        <a:lstStyle/>
        <a:p>
          <a:endParaRPr lang="en-US"/>
        </a:p>
      </dgm:t>
    </dgm:pt>
    <dgm:pt modelId="{3DE85C2A-211B-3247-9FEA-546824E210FF}" type="sibTrans" cxnId="{A3D16738-F3B6-7941-9434-35767E136C66}">
      <dgm:prSet/>
      <dgm:spPr/>
      <dgm:t>
        <a:bodyPr/>
        <a:lstStyle/>
        <a:p>
          <a:endParaRPr lang="en-US"/>
        </a:p>
      </dgm:t>
    </dgm:pt>
    <dgm:pt modelId="{8E0E4BB8-0037-3045-B340-A6E90EE5F0FD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800" dirty="0"/>
            <a:t>H2</a:t>
          </a:r>
        </a:p>
      </dgm:t>
    </dgm:pt>
    <dgm:pt modelId="{50A08E6A-97DD-5141-92FA-89D23B08419C}" type="parTrans" cxnId="{18B5E813-552A-1A4F-8983-E8189CA35B0A}">
      <dgm:prSet/>
      <dgm:spPr/>
      <dgm:t>
        <a:bodyPr/>
        <a:lstStyle/>
        <a:p>
          <a:endParaRPr lang="en-US"/>
        </a:p>
      </dgm:t>
    </dgm:pt>
    <dgm:pt modelId="{8939114C-2B93-6547-8740-9BC444ABE556}" type="sibTrans" cxnId="{18B5E813-552A-1A4F-8983-E8189CA35B0A}">
      <dgm:prSet/>
      <dgm:spPr/>
      <dgm:t>
        <a:bodyPr/>
        <a:lstStyle/>
        <a:p>
          <a:endParaRPr lang="en-US"/>
        </a:p>
      </dgm:t>
    </dgm:pt>
    <dgm:pt modelId="{96AC09CB-65D9-F04D-BDEB-D01D5B02F9AE}" type="pres">
      <dgm:prSet presAssocID="{29C5DF70-9365-124C-9B09-B2E8B82EF8FF}" presName="compositeShape" presStyleCnt="0">
        <dgm:presLayoutVars>
          <dgm:chMax val="7"/>
          <dgm:dir/>
          <dgm:resizeHandles val="exact"/>
        </dgm:presLayoutVars>
      </dgm:prSet>
      <dgm:spPr/>
    </dgm:pt>
    <dgm:pt modelId="{91B76871-4169-E04B-A9D0-B98510E0A6AF}" type="pres">
      <dgm:prSet presAssocID="{9F1E1E0F-6478-0741-A1F4-40C3549BAC58}" presName="circ1" presStyleLbl="vennNode1" presStyleIdx="0" presStyleCnt="4"/>
      <dgm:spPr/>
    </dgm:pt>
    <dgm:pt modelId="{2D56E3AE-F985-CC41-A69D-4FA7AA05CABC}" type="pres">
      <dgm:prSet presAssocID="{9F1E1E0F-6478-0741-A1F4-40C3549BAC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BB090C-4719-B241-A488-6C014732BE32}" type="pres">
      <dgm:prSet presAssocID="{1D6B6B35-5508-F640-94F5-E3F800F74177}" presName="circ2" presStyleLbl="vennNode1" presStyleIdx="1" presStyleCnt="4"/>
      <dgm:spPr/>
    </dgm:pt>
    <dgm:pt modelId="{8AB2F542-3E9F-7348-BA1D-5A258F64D5CA}" type="pres">
      <dgm:prSet presAssocID="{1D6B6B35-5508-F640-94F5-E3F800F741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190D9F-1FD9-9C4B-AE9B-C4D0237168FE}" type="pres">
      <dgm:prSet presAssocID="{8808A1D6-6E49-C04C-8847-3E8121B1752E}" presName="circ3" presStyleLbl="vennNode1" presStyleIdx="2" presStyleCnt="4"/>
      <dgm:spPr/>
    </dgm:pt>
    <dgm:pt modelId="{2B1DF4F4-3B25-9345-9682-7665F8BD0368}" type="pres">
      <dgm:prSet presAssocID="{8808A1D6-6E49-C04C-8847-3E8121B1752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189FFF-AE0A-554B-AF72-13F6ACB579FE}" type="pres">
      <dgm:prSet presAssocID="{8E0E4BB8-0037-3045-B340-A6E90EE5F0FD}" presName="circ4" presStyleLbl="vennNode1" presStyleIdx="3" presStyleCnt="4"/>
      <dgm:spPr/>
    </dgm:pt>
    <dgm:pt modelId="{61B2D1FC-C694-CB4A-9B6F-5FB44FA2E8EB}" type="pres">
      <dgm:prSet presAssocID="{8E0E4BB8-0037-3045-B340-A6E90EE5F0F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B5E813-552A-1A4F-8983-E8189CA35B0A}" srcId="{29C5DF70-9365-124C-9B09-B2E8B82EF8FF}" destId="{8E0E4BB8-0037-3045-B340-A6E90EE5F0FD}" srcOrd="3" destOrd="0" parTransId="{50A08E6A-97DD-5141-92FA-89D23B08419C}" sibTransId="{8939114C-2B93-6547-8740-9BC444ABE556}"/>
    <dgm:cxn modelId="{04C7CE1D-D7DF-9D40-BB99-ACC718D94E6E}" type="presOf" srcId="{9F1E1E0F-6478-0741-A1F4-40C3549BAC58}" destId="{2D56E3AE-F985-CC41-A69D-4FA7AA05CABC}" srcOrd="1" destOrd="0" presId="urn:microsoft.com/office/officeart/2005/8/layout/venn1"/>
    <dgm:cxn modelId="{C941D01E-7B93-6F46-87CE-D9B49D16CC85}" srcId="{29C5DF70-9365-124C-9B09-B2E8B82EF8FF}" destId="{9F1E1E0F-6478-0741-A1F4-40C3549BAC58}" srcOrd="0" destOrd="0" parTransId="{09786787-7667-1E4B-A03B-4EFBF24CA880}" sibTransId="{DA997021-F82F-4A44-97E8-917BE60BA991}"/>
    <dgm:cxn modelId="{A3D16738-F3B6-7941-9434-35767E136C66}" srcId="{29C5DF70-9365-124C-9B09-B2E8B82EF8FF}" destId="{8808A1D6-6E49-C04C-8847-3E8121B1752E}" srcOrd="2" destOrd="0" parTransId="{8B4E8273-6D31-FF48-BA3B-F87EE8FCCB9C}" sibTransId="{3DE85C2A-211B-3247-9FEA-546824E210FF}"/>
    <dgm:cxn modelId="{24A3423D-E64D-1546-93AD-888FCE62362D}" type="presOf" srcId="{8E0E4BB8-0037-3045-B340-A6E90EE5F0FD}" destId="{DF189FFF-AE0A-554B-AF72-13F6ACB579FE}" srcOrd="0" destOrd="0" presId="urn:microsoft.com/office/officeart/2005/8/layout/venn1"/>
    <dgm:cxn modelId="{EB032A5E-8760-B745-B120-71D8B81DA3D9}" srcId="{29C5DF70-9365-124C-9B09-B2E8B82EF8FF}" destId="{1D6B6B35-5508-F640-94F5-E3F800F74177}" srcOrd="1" destOrd="0" parTransId="{A3351A5F-2011-CE4D-ADE7-457EB9DC4F76}" sibTransId="{520E8B79-B3DE-CA4D-8E22-5FFCADC8AB40}"/>
    <dgm:cxn modelId="{B9871367-AD2A-FE4C-A3CC-18235C051A9D}" type="presOf" srcId="{1D6B6B35-5508-F640-94F5-E3F800F74177}" destId="{97BB090C-4719-B241-A488-6C014732BE32}" srcOrd="0" destOrd="0" presId="urn:microsoft.com/office/officeart/2005/8/layout/venn1"/>
    <dgm:cxn modelId="{047E7A74-8029-A641-B7CF-480AABB2E9A9}" type="presOf" srcId="{9F1E1E0F-6478-0741-A1F4-40C3549BAC58}" destId="{91B76871-4169-E04B-A9D0-B98510E0A6AF}" srcOrd="0" destOrd="0" presId="urn:microsoft.com/office/officeart/2005/8/layout/venn1"/>
    <dgm:cxn modelId="{5C18328F-73B1-9F45-B003-A1DEB19106BE}" type="presOf" srcId="{8808A1D6-6E49-C04C-8847-3E8121B1752E}" destId="{2B1DF4F4-3B25-9345-9682-7665F8BD0368}" srcOrd="1" destOrd="0" presId="urn:microsoft.com/office/officeart/2005/8/layout/venn1"/>
    <dgm:cxn modelId="{EC151796-7508-5149-82DA-7763D63A50FC}" type="presOf" srcId="{8E0E4BB8-0037-3045-B340-A6E90EE5F0FD}" destId="{61B2D1FC-C694-CB4A-9B6F-5FB44FA2E8EB}" srcOrd="1" destOrd="0" presId="urn:microsoft.com/office/officeart/2005/8/layout/venn1"/>
    <dgm:cxn modelId="{A91DDAB3-24DF-C340-A671-97BA4D29917E}" type="presOf" srcId="{1D6B6B35-5508-F640-94F5-E3F800F74177}" destId="{8AB2F542-3E9F-7348-BA1D-5A258F64D5CA}" srcOrd="1" destOrd="0" presId="urn:microsoft.com/office/officeart/2005/8/layout/venn1"/>
    <dgm:cxn modelId="{3F5461B6-C064-9C43-A77C-A75F8B24B033}" type="presOf" srcId="{8808A1D6-6E49-C04C-8847-3E8121B1752E}" destId="{36190D9F-1FD9-9C4B-AE9B-C4D0237168FE}" srcOrd="0" destOrd="0" presId="urn:microsoft.com/office/officeart/2005/8/layout/venn1"/>
    <dgm:cxn modelId="{78FECEBE-80A2-5441-BD38-6F8ACA45F405}" type="presOf" srcId="{29C5DF70-9365-124C-9B09-B2E8B82EF8FF}" destId="{96AC09CB-65D9-F04D-BDEB-D01D5B02F9AE}" srcOrd="0" destOrd="0" presId="urn:microsoft.com/office/officeart/2005/8/layout/venn1"/>
    <dgm:cxn modelId="{BC0131CF-D596-7D4C-AAC4-D4F481AD7127}" type="presParOf" srcId="{96AC09CB-65D9-F04D-BDEB-D01D5B02F9AE}" destId="{91B76871-4169-E04B-A9D0-B98510E0A6AF}" srcOrd="0" destOrd="0" presId="urn:microsoft.com/office/officeart/2005/8/layout/venn1"/>
    <dgm:cxn modelId="{CC5478D1-E683-8749-B126-67DDCA82E44F}" type="presParOf" srcId="{96AC09CB-65D9-F04D-BDEB-D01D5B02F9AE}" destId="{2D56E3AE-F985-CC41-A69D-4FA7AA05CABC}" srcOrd="1" destOrd="0" presId="urn:microsoft.com/office/officeart/2005/8/layout/venn1"/>
    <dgm:cxn modelId="{EF0E7068-0037-074A-88ED-67967F54E228}" type="presParOf" srcId="{96AC09CB-65D9-F04D-BDEB-D01D5B02F9AE}" destId="{97BB090C-4719-B241-A488-6C014732BE32}" srcOrd="2" destOrd="0" presId="urn:microsoft.com/office/officeart/2005/8/layout/venn1"/>
    <dgm:cxn modelId="{0C63C651-87CE-244B-BB3C-6B93D369F240}" type="presParOf" srcId="{96AC09CB-65D9-F04D-BDEB-D01D5B02F9AE}" destId="{8AB2F542-3E9F-7348-BA1D-5A258F64D5CA}" srcOrd="3" destOrd="0" presId="urn:microsoft.com/office/officeart/2005/8/layout/venn1"/>
    <dgm:cxn modelId="{7801D48B-783C-1A4D-8920-570838DE78DD}" type="presParOf" srcId="{96AC09CB-65D9-F04D-BDEB-D01D5B02F9AE}" destId="{36190D9F-1FD9-9C4B-AE9B-C4D0237168FE}" srcOrd="4" destOrd="0" presId="urn:microsoft.com/office/officeart/2005/8/layout/venn1"/>
    <dgm:cxn modelId="{552A4A35-CA74-9F4C-9913-ED0678D62B2A}" type="presParOf" srcId="{96AC09CB-65D9-F04D-BDEB-D01D5B02F9AE}" destId="{2B1DF4F4-3B25-9345-9682-7665F8BD0368}" srcOrd="5" destOrd="0" presId="urn:microsoft.com/office/officeart/2005/8/layout/venn1"/>
    <dgm:cxn modelId="{F754814C-B71F-2E44-BE6D-0DB028BCE660}" type="presParOf" srcId="{96AC09CB-65D9-F04D-BDEB-D01D5B02F9AE}" destId="{DF189FFF-AE0A-554B-AF72-13F6ACB579FE}" srcOrd="6" destOrd="0" presId="urn:microsoft.com/office/officeart/2005/8/layout/venn1"/>
    <dgm:cxn modelId="{1B7F3969-7BA2-6742-98C1-2594CE4E9A5C}" type="presParOf" srcId="{96AC09CB-65D9-F04D-BDEB-D01D5B02F9AE}" destId="{61B2D1FC-C694-CB4A-9B6F-5FB44FA2E8E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76871-4169-E04B-A9D0-B98510E0A6AF}">
      <dsp:nvSpPr>
        <dsp:cNvPr id="0" name=""/>
        <dsp:cNvSpPr/>
      </dsp:nvSpPr>
      <dsp:spPr>
        <a:xfrm>
          <a:off x="1043759" y="26139"/>
          <a:ext cx="1359250" cy="1359250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Biofuels</a:t>
          </a:r>
        </a:p>
      </dsp:txBody>
      <dsp:txXfrm>
        <a:off x="1200596" y="209115"/>
        <a:ext cx="1045577" cy="431300"/>
      </dsp:txXfrm>
    </dsp:sp>
    <dsp:sp modelId="{97BB090C-4719-B241-A488-6C014732BE32}">
      <dsp:nvSpPr>
        <dsp:cNvPr id="0" name=""/>
        <dsp:cNvSpPr/>
      </dsp:nvSpPr>
      <dsp:spPr>
        <a:xfrm>
          <a:off x="1644966" y="627346"/>
          <a:ext cx="1359250" cy="1359250"/>
        </a:xfrm>
        <a:prstGeom prst="ellipse">
          <a:avLst/>
        </a:prstGeom>
        <a:solidFill>
          <a:schemeClr val="tx1">
            <a:lumMod val="50000"/>
            <a:lumOff val="50000"/>
            <a:alpha val="5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Univers" panose="020B0503020202020204" pitchFamily="34" charset="0"/>
            </a:rPr>
            <a:t>CCS</a:t>
          </a:r>
        </a:p>
      </dsp:txBody>
      <dsp:txXfrm>
        <a:off x="2376871" y="784183"/>
        <a:ext cx="522788" cy="1045577"/>
      </dsp:txXfrm>
    </dsp:sp>
    <dsp:sp modelId="{36190D9F-1FD9-9C4B-AE9B-C4D0237168FE}">
      <dsp:nvSpPr>
        <dsp:cNvPr id="0" name=""/>
        <dsp:cNvSpPr/>
      </dsp:nvSpPr>
      <dsp:spPr>
        <a:xfrm>
          <a:off x="1043759" y="1228553"/>
          <a:ext cx="1359250" cy="1359250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E-fuels</a:t>
          </a:r>
        </a:p>
      </dsp:txBody>
      <dsp:txXfrm>
        <a:off x="1200596" y="1973527"/>
        <a:ext cx="1045577" cy="431300"/>
      </dsp:txXfrm>
    </dsp:sp>
    <dsp:sp modelId="{DF189FFF-AE0A-554B-AF72-13F6ACB579FE}">
      <dsp:nvSpPr>
        <dsp:cNvPr id="0" name=""/>
        <dsp:cNvSpPr/>
      </dsp:nvSpPr>
      <dsp:spPr>
        <a:xfrm>
          <a:off x="442552" y="627346"/>
          <a:ext cx="1359250" cy="13592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Univers" panose="020B0503020202020204" pitchFamily="34" charset="0"/>
            </a:rPr>
            <a:t>H2</a:t>
          </a:r>
        </a:p>
      </dsp:txBody>
      <dsp:txXfrm>
        <a:off x="547110" y="784183"/>
        <a:ext cx="522788" cy="104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AAA0-D82A-0A40-8A41-E0EC3D7CBDE5}">
      <dsp:nvSpPr>
        <dsp:cNvPr id="0" name=""/>
        <dsp:cNvSpPr/>
      </dsp:nvSpPr>
      <dsp:spPr>
        <a:xfrm>
          <a:off x="0" y="665304"/>
          <a:ext cx="11954312" cy="887073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1FAFD9-7932-0D47-93C3-BC71941E9DE1}">
      <dsp:nvSpPr>
        <dsp:cNvPr id="0" name=""/>
        <dsp:cNvSpPr/>
      </dsp:nvSpPr>
      <dsp:spPr>
        <a:xfrm>
          <a:off x="6336" y="0"/>
          <a:ext cx="1028345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India Energy Week</a:t>
          </a:r>
        </a:p>
      </dsp:txBody>
      <dsp:txXfrm>
        <a:off x="6336" y="0"/>
        <a:ext cx="1028345" cy="887073"/>
      </dsp:txXfrm>
    </dsp:sp>
    <dsp:sp modelId="{87C1B9B6-DF26-7446-9938-29C2056A1A13}">
      <dsp:nvSpPr>
        <dsp:cNvPr id="0" name=""/>
        <dsp:cNvSpPr/>
      </dsp:nvSpPr>
      <dsp:spPr>
        <a:xfrm>
          <a:off x="409625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B9EDBB-F7EF-0C4E-893E-320CBCDABB97}">
      <dsp:nvSpPr>
        <dsp:cNvPr id="0" name=""/>
        <dsp:cNvSpPr/>
      </dsp:nvSpPr>
      <dsp:spPr>
        <a:xfrm>
          <a:off x="1099529" y="10201"/>
          <a:ext cx="1028345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ABLC &amp; Clean Fuels Canada</a:t>
          </a:r>
        </a:p>
      </dsp:txBody>
      <dsp:txXfrm>
        <a:off x="1099529" y="10201"/>
        <a:ext cx="1028345" cy="887073"/>
      </dsp:txXfrm>
    </dsp:sp>
    <dsp:sp modelId="{210CA05B-1BE3-5E49-9C60-28525B071725}">
      <dsp:nvSpPr>
        <dsp:cNvPr id="0" name=""/>
        <dsp:cNvSpPr/>
      </dsp:nvSpPr>
      <dsp:spPr>
        <a:xfrm>
          <a:off x="1489387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BE524D-EEC2-E64A-89AE-687C41BB7ACF}">
      <dsp:nvSpPr>
        <dsp:cNvPr id="0" name=""/>
        <dsp:cNvSpPr/>
      </dsp:nvSpPr>
      <dsp:spPr>
        <a:xfrm>
          <a:off x="2165861" y="0"/>
          <a:ext cx="1028345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CANADA Forum G7</a:t>
          </a:r>
        </a:p>
      </dsp:txBody>
      <dsp:txXfrm>
        <a:off x="2165861" y="0"/>
        <a:ext cx="1028345" cy="887073"/>
      </dsp:txXfrm>
    </dsp:sp>
    <dsp:sp modelId="{01F83324-0F35-B248-B224-DB784C151095}">
      <dsp:nvSpPr>
        <dsp:cNvPr id="0" name=""/>
        <dsp:cNvSpPr/>
      </dsp:nvSpPr>
      <dsp:spPr>
        <a:xfrm>
          <a:off x="2569150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58E92E-0B1F-A24A-9DD6-4CA4ABC7F9E9}">
      <dsp:nvSpPr>
        <dsp:cNvPr id="0" name=""/>
        <dsp:cNvSpPr/>
      </dsp:nvSpPr>
      <dsp:spPr>
        <a:xfrm>
          <a:off x="3306471" y="5987"/>
          <a:ext cx="1028345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CEM16 Prep South Korea</a:t>
          </a:r>
        </a:p>
      </dsp:txBody>
      <dsp:txXfrm>
        <a:off x="3306471" y="5987"/>
        <a:ext cx="1028345" cy="887073"/>
      </dsp:txXfrm>
    </dsp:sp>
    <dsp:sp modelId="{4F540BC5-E161-B547-9169-ACAE3FF41EA1}">
      <dsp:nvSpPr>
        <dsp:cNvPr id="0" name=""/>
        <dsp:cNvSpPr/>
      </dsp:nvSpPr>
      <dsp:spPr>
        <a:xfrm>
          <a:off x="3648912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F9EB3D-2A9D-5B4D-88BA-55335D5A50FC}">
      <dsp:nvSpPr>
        <dsp:cNvPr id="0" name=""/>
        <dsp:cNvSpPr/>
      </dsp:nvSpPr>
      <dsp:spPr>
        <a:xfrm>
          <a:off x="4349532" y="0"/>
          <a:ext cx="980054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IEA Workshop</a:t>
          </a:r>
        </a:p>
      </dsp:txBody>
      <dsp:txXfrm>
        <a:off x="4349532" y="0"/>
        <a:ext cx="980054" cy="887073"/>
      </dsp:txXfrm>
    </dsp:sp>
    <dsp:sp modelId="{F5ED2DFB-B3ED-4A45-82D4-BBC4FC829C57}">
      <dsp:nvSpPr>
        <dsp:cNvPr id="0" name=""/>
        <dsp:cNvSpPr/>
      </dsp:nvSpPr>
      <dsp:spPr>
        <a:xfrm>
          <a:off x="4728675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5772A3-D6E4-C543-9EA0-9BA931865FAE}">
      <dsp:nvSpPr>
        <dsp:cNvPr id="0" name=""/>
        <dsp:cNvSpPr/>
      </dsp:nvSpPr>
      <dsp:spPr>
        <a:xfrm>
          <a:off x="5572465" y="0"/>
          <a:ext cx="668085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EU Forum</a:t>
          </a:r>
        </a:p>
      </dsp:txBody>
      <dsp:txXfrm>
        <a:off x="5572465" y="0"/>
        <a:ext cx="668085" cy="887073"/>
      </dsp:txXfrm>
    </dsp:sp>
    <dsp:sp modelId="{3FACF70E-1BEC-C641-ABD3-01C683730900}">
      <dsp:nvSpPr>
        <dsp:cNvPr id="0" name=""/>
        <dsp:cNvSpPr/>
      </dsp:nvSpPr>
      <dsp:spPr>
        <a:xfrm>
          <a:off x="5808437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B46D82-FF34-354F-8026-C9C3B73D91F7}">
      <dsp:nvSpPr>
        <dsp:cNvPr id="0" name=""/>
        <dsp:cNvSpPr/>
      </dsp:nvSpPr>
      <dsp:spPr>
        <a:xfrm>
          <a:off x="6588568" y="0"/>
          <a:ext cx="821030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USA Forum</a:t>
          </a:r>
        </a:p>
      </dsp:txBody>
      <dsp:txXfrm>
        <a:off x="6588568" y="0"/>
        <a:ext cx="821030" cy="887073"/>
      </dsp:txXfrm>
    </dsp:sp>
    <dsp:sp modelId="{7207285E-8645-A24D-B31F-5688A00F104A}">
      <dsp:nvSpPr>
        <dsp:cNvPr id="0" name=""/>
        <dsp:cNvSpPr/>
      </dsp:nvSpPr>
      <dsp:spPr>
        <a:xfrm>
          <a:off x="6888199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85DF2-8D8C-8F49-BD73-984E1787BAD0}">
      <dsp:nvSpPr>
        <dsp:cNvPr id="0" name=""/>
        <dsp:cNvSpPr/>
      </dsp:nvSpPr>
      <dsp:spPr>
        <a:xfrm>
          <a:off x="7575821" y="0"/>
          <a:ext cx="1028345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ASIA Forum CEM16/APEC South Korea</a:t>
          </a:r>
        </a:p>
      </dsp:txBody>
      <dsp:txXfrm>
        <a:off x="7575821" y="0"/>
        <a:ext cx="1028345" cy="887073"/>
      </dsp:txXfrm>
    </dsp:sp>
    <dsp:sp modelId="{6603F7ED-447A-CA4C-A94E-C7CF9EC4DAC7}">
      <dsp:nvSpPr>
        <dsp:cNvPr id="0" name=""/>
        <dsp:cNvSpPr/>
      </dsp:nvSpPr>
      <dsp:spPr>
        <a:xfrm>
          <a:off x="7967962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F0F2D5-CEB3-1642-A0EA-F85009E4BC6D}">
      <dsp:nvSpPr>
        <dsp:cNvPr id="0" name=""/>
        <dsp:cNvSpPr/>
      </dsp:nvSpPr>
      <dsp:spPr>
        <a:xfrm>
          <a:off x="8747132" y="9482"/>
          <a:ext cx="1008487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AFRICA Forum G20 South Africa</a:t>
          </a:r>
        </a:p>
      </dsp:txBody>
      <dsp:txXfrm>
        <a:off x="8747132" y="9482"/>
        <a:ext cx="1008487" cy="887073"/>
      </dsp:txXfrm>
    </dsp:sp>
    <dsp:sp modelId="{398317D2-CFCF-7B4A-8946-99ACE034BAF4}">
      <dsp:nvSpPr>
        <dsp:cNvPr id="0" name=""/>
        <dsp:cNvSpPr/>
      </dsp:nvSpPr>
      <dsp:spPr>
        <a:xfrm>
          <a:off x="9047724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2F9039-2796-DD49-951B-87C549CF06F1}">
      <dsp:nvSpPr>
        <dsp:cNvPr id="0" name=""/>
        <dsp:cNvSpPr/>
      </dsp:nvSpPr>
      <dsp:spPr>
        <a:xfrm>
          <a:off x="10035206" y="0"/>
          <a:ext cx="956535" cy="8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BRAZIL Forum  COP30 Brazil</a:t>
          </a:r>
        </a:p>
      </dsp:txBody>
      <dsp:txXfrm>
        <a:off x="10035206" y="0"/>
        <a:ext cx="956535" cy="887073"/>
      </dsp:txXfrm>
    </dsp:sp>
    <dsp:sp modelId="{059D8D2E-5653-6241-8A75-0999A5AD2F07}">
      <dsp:nvSpPr>
        <dsp:cNvPr id="0" name=""/>
        <dsp:cNvSpPr/>
      </dsp:nvSpPr>
      <dsp:spPr>
        <a:xfrm>
          <a:off x="10127487" y="997957"/>
          <a:ext cx="221768" cy="221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33D61-F6AD-634B-BDF6-927503608D76}">
      <dsp:nvSpPr>
        <dsp:cNvPr id="0" name=""/>
        <dsp:cNvSpPr/>
      </dsp:nvSpPr>
      <dsp:spPr>
        <a:xfrm>
          <a:off x="579014" y="10095"/>
          <a:ext cx="2872382" cy="8871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/>
            <a:t>Africa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/>
            <a:t>S. Africa G20</a:t>
          </a:r>
        </a:p>
      </dsp:txBody>
      <dsp:txXfrm>
        <a:off x="1022596" y="10095"/>
        <a:ext cx="1985218" cy="887164"/>
      </dsp:txXfrm>
    </dsp:sp>
    <dsp:sp modelId="{E6C51AB1-BDE0-5948-9EB3-45047567E5AA}">
      <dsp:nvSpPr>
        <dsp:cNvPr id="0" name=""/>
        <dsp:cNvSpPr/>
      </dsp:nvSpPr>
      <dsp:spPr>
        <a:xfrm>
          <a:off x="3077987" y="2171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529493" y="2171"/>
        <a:ext cx="1481065" cy="903012"/>
      </dsp:txXfrm>
    </dsp:sp>
    <dsp:sp modelId="{F9B6603D-B9D2-8147-9D21-F794C95A3A9A}">
      <dsp:nvSpPr>
        <dsp:cNvPr id="0" name=""/>
        <dsp:cNvSpPr/>
      </dsp:nvSpPr>
      <dsp:spPr>
        <a:xfrm>
          <a:off x="5128294" y="2171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628667"/>
            <a:satOff val="140"/>
            <a:lumOff val="2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28667"/>
              <a:satOff val="140"/>
              <a:lumOff val="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G20 Prep Workshop</a:t>
          </a:r>
        </a:p>
      </dsp:txBody>
      <dsp:txXfrm>
        <a:off x="5579800" y="2171"/>
        <a:ext cx="1481065" cy="903012"/>
      </dsp:txXfrm>
    </dsp:sp>
    <dsp:sp modelId="{57504E5B-6B38-DD4F-B4EA-906A46451E7E}">
      <dsp:nvSpPr>
        <dsp:cNvPr id="0" name=""/>
        <dsp:cNvSpPr/>
      </dsp:nvSpPr>
      <dsp:spPr>
        <a:xfrm>
          <a:off x="7178601" y="2171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1257333"/>
            <a:satOff val="281"/>
            <a:lumOff val="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57333"/>
              <a:satOff val="281"/>
              <a:lumOff val="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G20 Prep Workshop</a:t>
          </a:r>
        </a:p>
      </dsp:txBody>
      <dsp:txXfrm>
        <a:off x="7630107" y="2171"/>
        <a:ext cx="1481065" cy="903012"/>
      </dsp:txXfrm>
    </dsp:sp>
    <dsp:sp modelId="{8AD8B088-480C-FC47-8238-99A2B664FAB2}">
      <dsp:nvSpPr>
        <dsp:cNvPr id="0" name=""/>
        <dsp:cNvSpPr/>
      </dsp:nvSpPr>
      <dsp:spPr>
        <a:xfrm>
          <a:off x="9228907" y="2171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1886000"/>
            <a:satOff val="421"/>
            <a:lumOff val="63"/>
            <a:alphaOff val="0"/>
          </a:schemeClr>
        </a:solidFill>
        <a:ln w="44450" cap="flat" cmpd="sng" algn="ctr">
          <a:solidFill>
            <a:schemeClr val="accent5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G20 Energy Ministerial FORUM</a:t>
          </a:r>
        </a:p>
      </dsp:txBody>
      <dsp:txXfrm>
        <a:off x="9680413" y="2171"/>
        <a:ext cx="1481065" cy="903012"/>
      </dsp:txXfrm>
    </dsp:sp>
    <dsp:sp modelId="{39EF11D4-CAD8-714A-AB64-32B3B24BEFFD}">
      <dsp:nvSpPr>
        <dsp:cNvPr id="0" name=""/>
        <dsp:cNvSpPr/>
      </dsp:nvSpPr>
      <dsp:spPr>
        <a:xfrm>
          <a:off x="579014" y="1073961"/>
          <a:ext cx="2872382" cy="887164"/>
        </a:xfrm>
        <a:prstGeom prst="chevron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/>
            <a:t>Asia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/>
            <a:t>S. Korea CEM16 </a:t>
          </a:r>
        </a:p>
      </dsp:txBody>
      <dsp:txXfrm>
        <a:off x="1022596" y="1073961"/>
        <a:ext cx="1985218" cy="887164"/>
      </dsp:txXfrm>
    </dsp:sp>
    <dsp:sp modelId="{55CC8BD0-4910-2542-B45C-6322C5E56B4A}">
      <dsp:nvSpPr>
        <dsp:cNvPr id="0" name=""/>
        <dsp:cNvSpPr/>
      </dsp:nvSpPr>
      <dsp:spPr>
        <a:xfrm>
          <a:off x="3077987" y="1066037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2514666"/>
            <a:satOff val="561"/>
            <a:lumOff val="8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14666"/>
              <a:satOff val="561"/>
              <a:lumOff val="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India Energy Week &amp; Australia RFW</a:t>
          </a:r>
        </a:p>
      </dsp:txBody>
      <dsp:txXfrm>
        <a:off x="3529493" y="1066037"/>
        <a:ext cx="1481065" cy="903012"/>
      </dsp:txXfrm>
    </dsp:sp>
    <dsp:sp modelId="{37446E9D-6D3E-B440-B864-140AFE384514}">
      <dsp:nvSpPr>
        <dsp:cNvPr id="0" name=""/>
        <dsp:cNvSpPr/>
      </dsp:nvSpPr>
      <dsp:spPr>
        <a:xfrm>
          <a:off x="5128294" y="1066037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3143333"/>
            <a:satOff val="702"/>
            <a:lumOff val="10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143333"/>
              <a:satOff val="702"/>
              <a:lumOff val="1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CEM16 Prep Workshop Korea</a:t>
          </a:r>
        </a:p>
      </dsp:txBody>
      <dsp:txXfrm>
        <a:off x="5579800" y="1066037"/>
        <a:ext cx="1481065" cy="903012"/>
      </dsp:txXfrm>
    </dsp:sp>
    <dsp:sp modelId="{454F728A-772E-E248-9681-C715465B7B60}">
      <dsp:nvSpPr>
        <dsp:cNvPr id="0" name=""/>
        <dsp:cNvSpPr/>
      </dsp:nvSpPr>
      <dsp:spPr>
        <a:xfrm>
          <a:off x="7178601" y="1066037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3771999"/>
            <a:satOff val="842"/>
            <a:lumOff val="127"/>
            <a:alphaOff val="0"/>
          </a:schemeClr>
        </a:solidFill>
        <a:ln w="44450" cap="flat" cmpd="sng" algn="ctr">
          <a:solidFill>
            <a:schemeClr val="accent5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CEM16-APEC FORUM Korea</a:t>
          </a:r>
        </a:p>
      </dsp:txBody>
      <dsp:txXfrm>
        <a:off x="7630107" y="1066037"/>
        <a:ext cx="1481065" cy="903012"/>
      </dsp:txXfrm>
    </dsp:sp>
    <dsp:sp modelId="{FC55DC61-DCBF-4D4B-AF66-9A6F6B39C612}">
      <dsp:nvSpPr>
        <dsp:cNvPr id="0" name=""/>
        <dsp:cNvSpPr/>
      </dsp:nvSpPr>
      <dsp:spPr>
        <a:xfrm>
          <a:off x="9228907" y="1066037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4400666"/>
            <a:satOff val="983"/>
            <a:lumOff val="14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00666"/>
              <a:satOff val="983"/>
              <a:lumOff val="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Osaka Expo Workshop</a:t>
          </a:r>
        </a:p>
      </dsp:txBody>
      <dsp:txXfrm>
        <a:off x="9680413" y="1066037"/>
        <a:ext cx="1481065" cy="903012"/>
      </dsp:txXfrm>
    </dsp:sp>
    <dsp:sp modelId="{4BD4487C-EF6D-7848-9E40-15910FFD977D}">
      <dsp:nvSpPr>
        <dsp:cNvPr id="0" name=""/>
        <dsp:cNvSpPr/>
      </dsp:nvSpPr>
      <dsp:spPr>
        <a:xfrm>
          <a:off x="579014" y="2137827"/>
          <a:ext cx="2872382" cy="887164"/>
        </a:xfrm>
        <a:prstGeom prst="chevron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Europe</a:t>
          </a:r>
        </a:p>
      </dsp:txBody>
      <dsp:txXfrm>
        <a:off x="1022596" y="2137827"/>
        <a:ext cx="1985218" cy="887164"/>
      </dsp:txXfrm>
    </dsp:sp>
    <dsp:sp modelId="{66420295-70C8-BE4D-945D-1EC4AD02E771}">
      <dsp:nvSpPr>
        <dsp:cNvPr id="0" name=""/>
        <dsp:cNvSpPr/>
      </dsp:nvSpPr>
      <dsp:spPr>
        <a:xfrm>
          <a:off x="3077987" y="2129903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5029333"/>
            <a:satOff val="1123"/>
            <a:lumOff val="16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29333"/>
              <a:satOff val="1123"/>
              <a:lumOff val="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Workshops, including IEA</a:t>
          </a:r>
        </a:p>
      </dsp:txBody>
      <dsp:txXfrm>
        <a:off x="3529493" y="2129903"/>
        <a:ext cx="1481065" cy="903012"/>
      </dsp:txXfrm>
    </dsp:sp>
    <dsp:sp modelId="{A82D3BF8-1473-6D47-A641-50FCD913177E}">
      <dsp:nvSpPr>
        <dsp:cNvPr id="0" name=""/>
        <dsp:cNvSpPr/>
      </dsp:nvSpPr>
      <dsp:spPr>
        <a:xfrm>
          <a:off x="5128294" y="2129903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5658000"/>
            <a:satOff val="1263"/>
            <a:lumOff val="190"/>
            <a:alphaOff val="0"/>
          </a:schemeClr>
        </a:solidFill>
        <a:ln w="44450" cap="flat" cmpd="sng" algn="ctr">
          <a:solidFill>
            <a:schemeClr val="accent4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Brussels FORUM</a:t>
          </a:r>
        </a:p>
      </dsp:txBody>
      <dsp:txXfrm>
        <a:off x="5579800" y="2129903"/>
        <a:ext cx="1481065" cy="903012"/>
      </dsp:txXfrm>
    </dsp:sp>
    <dsp:sp modelId="{2CFB2C46-BEF6-F34F-B9BD-BA3232D3BD6E}">
      <dsp:nvSpPr>
        <dsp:cNvPr id="0" name=""/>
        <dsp:cNvSpPr/>
      </dsp:nvSpPr>
      <dsp:spPr>
        <a:xfrm>
          <a:off x="7178601" y="2129903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6286666"/>
            <a:satOff val="1404"/>
            <a:lumOff val="21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286666"/>
              <a:satOff val="1404"/>
              <a:lumOff val="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TBD</a:t>
          </a:r>
        </a:p>
      </dsp:txBody>
      <dsp:txXfrm>
        <a:off x="7630107" y="2129903"/>
        <a:ext cx="1481065" cy="903012"/>
      </dsp:txXfrm>
    </dsp:sp>
    <dsp:sp modelId="{AB48A1FA-DB89-F349-A3C3-AEE49E5BC546}">
      <dsp:nvSpPr>
        <dsp:cNvPr id="0" name=""/>
        <dsp:cNvSpPr/>
      </dsp:nvSpPr>
      <dsp:spPr>
        <a:xfrm>
          <a:off x="9228907" y="2129903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6915333"/>
            <a:satOff val="1544"/>
            <a:lumOff val="2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915333"/>
              <a:satOff val="1544"/>
              <a:lumOff val="2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9680413" y="2129903"/>
        <a:ext cx="1481065" cy="903012"/>
      </dsp:txXfrm>
    </dsp:sp>
    <dsp:sp modelId="{0A966BD8-E9EA-9A47-B5F9-8664722C7F62}">
      <dsp:nvSpPr>
        <dsp:cNvPr id="0" name=""/>
        <dsp:cNvSpPr/>
      </dsp:nvSpPr>
      <dsp:spPr>
        <a:xfrm>
          <a:off x="579014" y="3201693"/>
          <a:ext cx="2872382" cy="887164"/>
        </a:xfrm>
        <a:prstGeom prst="chevron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North America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Canada G7</a:t>
          </a:r>
        </a:p>
      </dsp:txBody>
      <dsp:txXfrm>
        <a:off x="1022596" y="3201693"/>
        <a:ext cx="1985218" cy="887164"/>
      </dsp:txXfrm>
    </dsp:sp>
    <dsp:sp modelId="{EE57CF2D-4ED9-FE41-B5AB-48F415390466}">
      <dsp:nvSpPr>
        <dsp:cNvPr id="0" name=""/>
        <dsp:cNvSpPr/>
      </dsp:nvSpPr>
      <dsp:spPr>
        <a:xfrm>
          <a:off x="3077987" y="3193769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7543999"/>
            <a:satOff val="1684"/>
            <a:lumOff val="25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543999"/>
              <a:satOff val="1684"/>
              <a:lumOff val="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ABLC &amp; Clean Fuels Canada Workshops</a:t>
          </a:r>
        </a:p>
      </dsp:txBody>
      <dsp:txXfrm>
        <a:off x="3529493" y="3193769"/>
        <a:ext cx="1481065" cy="903012"/>
      </dsp:txXfrm>
    </dsp:sp>
    <dsp:sp modelId="{E9EF885A-9DC4-104F-8844-CCA2DB04C987}">
      <dsp:nvSpPr>
        <dsp:cNvPr id="0" name=""/>
        <dsp:cNvSpPr/>
      </dsp:nvSpPr>
      <dsp:spPr>
        <a:xfrm>
          <a:off x="5128294" y="3193769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8172666"/>
            <a:satOff val="1825"/>
            <a:lumOff val="274"/>
            <a:alphaOff val="0"/>
          </a:schemeClr>
        </a:solidFill>
        <a:ln w="12700" cap="flat" cmpd="sng" algn="ctr">
          <a:solidFill>
            <a:srgbClr val="CDE1DF">
              <a:alpha val="89804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Workshop DC</a:t>
          </a:r>
        </a:p>
      </dsp:txBody>
      <dsp:txXfrm>
        <a:off x="5579800" y="3193769"/>
        <a:ext cx="1481065" cy="903012"/>
      </dsp:txXfrm>
    </dsp:sp>
    <dsp:sp modelId="{F3F4FB6E-247A-1F44-87B4-D4D185D81DEE}">
      <dsp:nvSpPr>
        <dsp:cNvPr id="0" name=""/>
        <dsp:cNvSpPr/>
      </dsp:nvSpPr>
      <dsp:spPr>
        <a:xfrm>
          <a:off x="7178601" y="3193769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8801332"/>
            <a:satOff val="1965"/>
            <a:lumOff val="295"/>
            <a:alphaOff val="0"/>
          </a:schemeClr>
        </a:solidFill>
        <a:ln w="4445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Climate Week NYC FORUM</a:t>
          </a:r>
        </a:p>
      </dsp:txBody>
      <dsp:txXfrm>
        <a:off x="7630107" y="3193769"/>
        <a:ext cx="1481065" cy="903012"/>
      </dsp:txXfrm>
    </dsp:sp>
    <dsp:sp modelId="{7236E3B9-9480-F64B-A738-5ED0F3C3B06D}">
      <dsp:nvSpPr>
        <dsp:cNvPr id="0" name=""/>
        <dsp:cNvSpPr/>
      </dsp:nvSpPr>
      <dsp:spPr>
        <a:xfrm>
          <a:off x="9228907" y="3193769"/>
          <a:ext cx="2384077" cy="903012"/>
        </a:xfrm>
        <a:prstGeom prst="chevron">
          <a:avLst/>
        </a:prstGeom>
        <a:solidFill>
          <a:srgbClr val="CDE1D8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-9429999"/>
              <a:satOff val="2106"/>
              <a:lumOff val="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9680413" y="3193769"/>
        <a:ext cx="1481065" cy="903012"/>
      </dsp:txXfrm>
    </dsp:sp>
    <dsp:sp modelId="{AC6D7252-4871-1641-A7F7-7C96149BC5F4}">
      <dsp:nvSpPr>
        <dsp:cNvPr id="0" name=""/>
        <dsp:cNvSpPr/>
      </dsp:nvSpPr>
      <dsp:spPr>
        <a:xfrm>
          <a:off x="579014" y="4265559"/>
          <a:ext cx="2872382" cy="887164"/>
        </a:xfrm>
        <a:prstGeom prst="chevron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South America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Brazil COP30</a:t>
          </a:r>
        </a:p>
      </dsp:txBody>
      <dsp:txXfrm>
        <a:off x="1022596" y="4265559"/>
        <a:ext cx="1985218" cy="887164"/>
      </dsp:txXfrm>
    </dsp:sp>
    <dsp:sp modelId="{AE20BD36-0A4D-264B-996C-373F1F60C3BD}">
      <dsp:nvSpPr>
        <dsp:cNvPr id="0" name=""/>
        <dsp:cNvSpPr/>
      </dsp:nvSpPr>
      <dsp:spPr>
        <a:xfrm>
          <a:off x="3077987" y="4257634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10058665"/>
            <a:satOff val="2246"/>
            <a:lumOff val="33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058665"/>
              <a:satOff val="2246"/>
              <a:lumOff val="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TBD</a:t>
          </a:r>
        </a:p>
      </dsp:txBody>
      <dsp:txXfrm>
        <a:off x="3529493" y="4257634"/>
        <a:ext cx="1481065" cy="903012"/>
      </dsp:txXfrm>
    </dsp:sp>
    <dsp:sp modelId="{838FDBE2-F1EB-6542-83A2-206EF1BB85C8}">
      <dsp:nvSpPr>
        <dsp:cNvPr id="0" name=""/>
        <dsp:cNvSpPr/>
      </dsp:nvSpPr>
      <dsp:spPr>
        <a:xfrm>
          <a:off x="5128294" y="4257634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10687332"/>
            <a:satOff val="2386"/>
            <a:lumOff val="3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687332"/>
              <a:satOff val="2386"/>
              <a:lumOff val="3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TBD</a:t>
          </a:r>
        </a:p>
      </dsp:txBody>
      <dsp:txXfrm>
        <a:off x="5579800" y="4257634"/>
        <a:ext cx="1481065" cy="903012"/>
      </dsp:txXfrm>
    </dsp:sp>
    <dsp:sp modelId="{32479C4A-149A-BB42-ACC8-0C3C52F1E190}">
      <dsp:nvSpPr>
        <dsp:cNvPr id="0" name=""/>
        <dsp:cNvSpPr/>
      </dsp:nvSpPr>
      <dsp:spPr>
        <a:xfrm>
          <a:off x="7178601" y="4257634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11315999"/>
            <a:satOff val="2527"/>
            <a:lumOff val="38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315999"/>
              <a:satOff val="2527"/>
              <a:lumOff val="3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TBD</a:t>
          </a:r>
        </a:p>
      </dsp:txBody>
      <dsp:txXfrm>
        <a:off x="7630107" y="4257634"/>
        <a:ext cx="1481065" cy="903012"/>
      </dsp:txXfrm>
    </dsp:sp>
    <dsp:sp modelId="{10C8A90E-2F3B-2747-8B9E-D59D1F8FBD07}">
      <dsp:nvSpPr>
        <dsp:cNvPr id="0" name=""/>
        <dsp:cNvSpPr/>
      </dsp:nvSpPr>
      <dsp:spPr>
        <a:xfrm>
          <a:off x="9228907" y="4257634"/>
          <a:ext cx="2384077" cy="903012"/>
        </a:xfrm>
        <a:prstGeom prst="chevron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4445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COP30</a:t>
          </a:r>
        </a:p>
      </dsp:txBody>
      <dsp:txXfrm>
        <a:off x="9680413" y="4257634"/>
        <a:ext cx="1481065" cy="903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76871-4169-E04B-A9D0-B98510E0A6AF}">
      <dsp:nvSpPr>
        <dsp:cNvPr id="0" name=""/>
        <dsp:cNvSpPr/>
      </dsp:nvSpPr>
      <dsp:spPr>
        <a:xfrm>
          <a:off x="1976262" y="27993"/>
          <a:ext cx="1455666" cy="1455666"/>
        </a:xfrm>
        <a:prstGeom prst="ellipse">
          <a:avLst/>
        </a:prstGeom>
        <a:solidFill>
          <a:srgbClr val="9CC63A">
            <a:alpha val="50000"/>
          </a:srgbClr>
        </a:solidFill>
        <a:ln w="12700" cap="flat" cmpd="sng" algn="ctr">
          <a:solidFill>
            <a:srgbClr val="9CC6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Biofuels</a:t>
          </a:r>
        </a:p>
      </dsp:txBody>
      <dsp:txXfrm>
        <a:off x="2144224" y="223948"/>
        <a:ext cx="1119743" cy="461894"/>
      </dsp:txXfrm>
    </dsp:sp>
    <dsp:sp modelId="{97BB090C-4719-B241-A488-6C014732BE32}">
      <dsp:nvSpPr>
        <dsp:cNvPr id="0" name=""/>
        <dsp:cNvSpPr/>
      </dsp:nvSpPr>
      <dsp:spPr>
        <a:xfrm>
          <a:off x="2620115" y="671846"/>
          <a:ext cx="1455666" cy="1455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CCS</a:t>
          </a:r>
        </a:p>
      </dsp:txBody>
      <dsp:txXfrm>
        <a:off x="3403935" y="839807"/>
        <a:ext cx="559871" cy="1119743"/>
      </dsp:txXfrm>
    </dsp:sp>
    <dsp:sp modelId="{36190D9F-1FD9-9C4B-AE9B-C4D0237168FE}">
      <dsp:nvSpPr>
        <dsp:cNvPr id="0" name=""/>
        <dsp:cNvSpPr/>
      </dsp:nvSpPr>
      <dsp:spPr>
        <a:xfrm>
          <a:off x="1976262" y="1315698"/>
          <a:ext cx="1455666" cy="1455666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E-fuels</a:t>
          </a:r>
        </a:p>
      </dsp:txBody>
      <dsp:txXfrm>
        <a:off x="2144224" y="2113516"/>
        <a:ext cx="1119743" cy="461894"/>
      </dsp:txXfrm>
    </dsp:sp>
    <dsp:sp modelId="{DF189FFF-AE0A-554B-AF72-13F6ACB579FE}">
      <dsp:nvSpPr>
        <dsp:cNvPr id="0" name=""/>
        <dsp:cNvSpPr/>
      </dsp:nvSpPr>
      <dsp:spPr>
        <a:xfrm>
          <a:off x="1332410" y="671846"/>
          <a:ext cx="1455666" cy="1455666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H2</a:t>
          </a:r>
        </a:p>
      </dsp:txBody>
      <dsp:txXfrm>
        <a:off x="1444384" y="839807"/>
        <a:ext cx="559871" cy="1119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764C4-42AC-4D4C-B8B0-6CF0D820C77B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2E42-9C23-934E-B217-2973CDB26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157C6-56FC-49C0-A053-68F1D6CDA4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8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7B1AD-BFDC-7FDA-AB13-C5936031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1402E-7152-60D6-45C9-88B65A5DC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DE95F-F573-A2FE-B3A7-B9F457FED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9C27B-7788-FBD6-2F49-27A0A42C8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F2E42-9C23-934E-B217-2973CDB26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2E42-9C23-934E-B217-2973CDB26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3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3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diagramData" Target="../diagrams/data1.xml"/><Relationship Id="rId5" Type="http://schemas.openxmlformats.org/officeDocument/2006/relationships/image" Target="../media/image8.png"/><Relationship Id="rId15" Type="http://schemas.microsoft.com/office/2007/relationships/diagramDrawing" Target="../diagrams/drawing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6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8.png"/><Relationship Id="rId10" Type="http://schemas.openxmlformats.org/officeDocument/2006/relationships/image" Target="../media/image15.jpe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4CA8E0-6938-87F4-8844-4CBE9D1D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9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E05B1-F96A-5E3F-A27C-EB8185DC9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1945BF-400A-085E-D1B2-4B703D1AF7B8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ACDD35-64CC-E5F3-CF12-CCD96C68BDF4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44C5A552-4463-0E5C-D92E-984396D60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164EF1-CB8C-301E-D38D-80CB1FA4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778240" cy="914400"/>
          </a:xfrm>
        </p:spPr>
        <p:txBody>
          <a:bodyPr lIns="274320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2025 Forums &amp; Workshops: Regions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4CC4151-7CAD-0149-AE95-B35FF42A1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635463"/>
              </p:ext>
            </p:extLst>
          </p:nvPr>
        </p:nvGraphicFramePr>
        <p:xfrm>
          <a:off x="320633" y="1508167"/>
          <a:ext cx="12192000" cy="516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6697DAE4-A6B2-EF80-A721-87C6EF617B4C}"/>
              </a:ext>
            </a:extLst>
          </p:cNvPr>
          <p:cNvGrpSpPr/>
          <p:nvPr/>
        </p:nvGrpSpPr>
        <p:grpSpPr>
          <a:xfrm>
            <a:off x="4163193" y="906168"/>
            <a:ext cx="6679764" cy="599534"/>
            <a:chOff x="4163193" y="906168"/>
            <a:chExt cx="6679764" cy="5995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CA1D8-86EB-864A-A7E7-BCFEB11C08CE}"/>
                </a:ext>
              </a:extLst>
            </p:cNvPr>
            <p:cNvSpPr txBox="1"/>
            <p:nvPr/>
          </p:nvSpPr>
          <p:spPr>
            <a:xfrm>
              <a:off x="4163193" y="919748"/>
              <a:ext cx="667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+mj-lt"/>
                  <a:cs typeface="Times New Roman" panose="02020603050405020304" pitchFamily="18" charset="0"/>
                </a:rPr>
                <a:t>Q1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DB37F3-944F-B5D9-71EA-51E019D18D05}"/>
                </a:ext>
              </a:extLst>
            </p:cNvPr>
            <p:cNvSpPr txBox="1"/>
            <p:nvPr/>
          </p:nvSpPr>
          <p:spPr>
            <a:xfrm>
              <a:off x="6148155" y="906168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+mj-lt"/>
                  <a:cs typeface="Times New Roman" panose="02020603050405020304" pitchFamily="18" charset="0"/>
                </a:rPr>
                <a:t>Q2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4F7EF1-2551-DA26-A1AA-A4C6385D92A1}"/>
                </a:ext>
              </a:extLst>
            </p:cNvPr>
            <p:cNvSpPr txBox="1"/>
            <p:nvPr/>
          </p:nvSpPr>
          <p:spPr>
            <a:xfrm>
              <a:off x="8152353" y="91269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+mj-lt"/>
                  <a:cs typeface="Times New Roman" panose="02020603050405020304" pitchFamily="18" charset="0"/>
                </a:rPr>
                <a:t>Q3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F3BE38-F640-860D-A2E1-440DF5820DED}"/>
                </a:ext>
              </a:extLst>
            </p:cNvPr>
            <p:cNvSpPr txBox="1"/>
            <p:nvPr/>
          </p:nvSpPr>
          <p:spPr>
            <a:xfrm>
              <a:off x="10156551" y="920927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+mj-lt"/>
                  <a:cs typeface="Times New Roman" panose="02020603050405020304" pitchFamily="18" charset="0"/>
                </a:rPr>
                <a:t>Q4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91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89552-6734-769B-D571-F32C5FF24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65E24E-37CE-203D-853E-C323AE8E4D2D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DF2E2B-450D-BEE2-73B5-5AEB8BB9CCC4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A4ACADB0-0C58-E713-C813-AFE2652CB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B0A4-61D9-1C6F-E4CA-F52F8E0B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31" y="1007312"/>
            <a:ext cx="8106844" cy="585068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2000" b="1" dirty="0">
                <a:latin typeface="Univers" panose="020B0503020202020204" pitchFamily="34" charset="0"/>
              </a:rPr>
              <a:t>Executive Policy Committee (EPC)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Steering board for Molecule Group workstreams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Co-Chair entire SFCM Forum &amp; Workshop series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Closed EPC meetings occur monthly, Forum Prep Calls prior to each event, monthly Policy Working Group meetings, quarterly Biofuture Council meetings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2000" b="1" dirty="0">
                <a:latin typeface="Univers" panose="020B0503020202020204" pitchFamily="34" charset="0"/>
              </a:rPr>
              <a:t>Forum &amp; Workshop Co-Chairs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Participate in Molecule Group workstreams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Co-Chair region-specific Forums &amp; Workshops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Forum Prep Calls occur prior to each event, monthly Policy Working Group meetings, Biofuture Council meetings quarterly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2000" b="1" dirty="0">
                <a:latin typeface="Univers" panose="020B0503020202020204" pitchFamily="34" charset="0"/>
              </a:rPr>
              <a:t>Forum &amp; Workshop Participation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Contribute to specific SCFM Forums &amp; Workshops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Sponsor, Co-Chair, Delegate, and Observer roles available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Univers" panose="020B0503020202020204" pitchFamily="34" charset="0"/>
              </a:rPr>
              <a:t>In-person dialogue will inform intergovernmental commitments and policy priorities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4E4163-C9B4-C060-6E74-064333DCA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035553"/>
              </p:ext>
            </p:extLst>
          </p:nvPr>
        </p:nvGraphicFramePr>
        <p:xfrm>
          <a:off x="7616432" y="2100942"/>
          <a:ext cx="5408192" cy="279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45DB776-48B3-00E5-5785-34B1D2D0866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14400"/>
          </a:xfrm>
          <a:prstGeom prst="rect">
            <a:avLst/>
          </a:prstGeom>
        </p:spPr>
        <p:txBody>
          <a:bodyPr vert="horz" lIns="27432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Engagement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3029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7CB1-6F35-CFD1-3314-6F9F16099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DA3B36-79DE-66C9-B333-AE82A85711CB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9E51ED-D974-5F1F-3D57-FAA10D5179E1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EE13FF1B-A9A4-238B-B70F-C10370813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208434-AF7C-047A-5B9E-5F5E60B9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lIns="274320"/>
          <a:lstStyle/>
          <a:p>
            <a:r>
              <a:rPr lang="en-US" dirty="0">
                <a:solidFill>
                  <a:schemeClr val="bg1"/>
                </a:solidFill>
              </a:rPr>
              <a:t>Sponsorship Table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BFF9F9B-9487-A286-AF46-EF85F67BC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419138"/>
              </p:ext>
            </p:extLst>
          </p:nvPr>
        </p:nvGraphicFramePr>
        <p:xfrm>
          <a:off x="235300" y="1054597"/>
          <a:ext cx="11721400" cy="565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739">
                  <a:extLst>
                    <a:ext uri="{9D8B030D-6E8A-4147-A177-3AD203B41FA5}">
                      <a16:colId xmlns:a16="http://schemas.microsoft.com/office/drawing/2014/main" val="3339969052"/>
                    </a:ext>
                  </a:extLst>
                </a:gridCol>
                <a:gridCol w="2112941">
                  <a:extLst>
                    <a:ext uri="{9D8B030D-6E8A-4147-A177-3AD203B41FA5}">
                      <a16:colId xmlns:a16="http://schemas.microsoft.com/office/drawing/2014/main" val="5264094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17545886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9542157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132703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686030105"/>
                    </a:ext>
                  </a:extLst>
                </a:gridCol>
              </a:tblGrid>
              <a:tr h="8769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Executive Policy Committee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 </a:t>
                      </a:r>
                    </a:p>
                    <a:p>
                      <a:r>
                        <a:rPr lang="en-US" dirty="0"/>
                        <a:t>Co-Chair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Roundtable Co-Chair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Forum Delegate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Workshop Delegate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75755"/>
                  </a:ext>
                </a:extLst>
              </a:tr>
              <a:tr h="496922">
                <a:tc>
                  <a:txBody>
                    <a:bodyPr/>
                    <a:lstStyle/>
                    <a:p>
                      <a:r>
                        <a:rPr lang="en-US" sz="1400" dirty="0"/>
                        <a:t>EPC Meetings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Participate in monthly EPC-only online meetings.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5397676"/>
                  </a:ext>
                </a:extLst>
              </a:tr>
              <a:tr h="1110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Policy Advocacy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Working Group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Participate in a monthly policy advocacy online meetings. Guide Policy Advocacy Working Group topics &amp; messaging.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Participate in a </a:t>
                      </a:r>
                      <a:r>
                        <a:rPr lang="en-US" sz="1400" u="none" dirty="0"/>
                        <a:t>monthly</a:t>
                      </a:r>
                      <a:r>
                        <a:rPr lang="en-US" sz="1400" dirty="0"/>
                        <a:t> policy advocacy online meetings.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Participate in a </a:t>
                      </a:r>
                      <a:r>
                        <a:rPr lang="en-US" sz="1400" u="none" dirty="0"/>
                        <a:t>monthly</a:t>
                      </a:r>
                      <a:r>
                        <a:rPr lang="en-US" sz="1400" dirty="0"/>
                        <a:t> policy advocacy online meetings.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5506933"/>
                  </a:ext>
                </a:extLst>
              </a:tr>
              <a:tr h="1315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Forum / Workshop Leadership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Co-Chair Forums, Workshops and Invitation-Only Events for </a:t>
                      </a:r>
                      <a:r>
                        <a:rPr lang="en-US" sz="1400" b="1" dirty="0"/>
                        <a:t>all</a:t>
                      </a:r>
                      <a:r>
                        <a:rPr lang="en-US" sz="1400" dirty="0"/>
                        <a:t> five (5) global regions.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Co-Chair Workshops, Forums and Invitation-Only Policy Dialogs for one (1) global region.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Co-Chair one (1) Forum Roundtable for one (1) global region.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Participate in the Forum for one (1) global region.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Participate in one(1) Workshop Forum for one (1) global region.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0231072"/>
                  </a:ext>
                </a:extLst>
              </a:tr>
              <a:tr h="712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Forum / Workshop Participation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Unlimited participation in Forums and Workshops.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Five (5) participants per Forum or Workshop.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Three (3) participants per Forum.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One (1) participant per Forum.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One (1) participant per Workshop.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1660283"/>
                  </a:ext>
                </a:extLst>
              </a:tr>
              <a:tr h="318596">
                <a:tc>
                  <a:txBody>
                    <a:bodyPr/>
                    <a:lstStyle/>
                    <a:p>
                      <a:r>
                        <a:rPr lang="en-US" sz="1400" dirty="0"/>
                        <a:t>Sponsorship Fee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USD 90K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USD 30K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USD 10K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USD 750.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USD 500.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11063110"/>
                  </a:ext>
                </a:extLst>
              </a:tr>
              <a:tr h="701536">
                <a:tc>
                  <a:txBody>
                    <a:bodyPr/>
                    <a:lstStyle/>
                    <a:p>
                      <a:r>
                        <a:rPr lang="en-US" sz="1400" dirty="0"/>
                        <a:t>Biofuture Council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Invited to join Biofuture Council Industry Advisory Board (USD 10K value)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Invited to join the Biofuture Council (USD 5K value)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65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2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42F3D-8561-C197-5013-2E19D395B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2A4F13-34F8-97B4-AF65-E6B16A7C7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185" b="35366"/>
          <a:stretch/>
        </p:blipFill>
        <p:spPr>
          <a:xfrm>
            <a:off x="0" y="0"/>
            <a:ext cx="12192000" cy="3468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EF20EC-DEDA-11B2-1489-5667A3E55DF8}"/>
              </a:ext>
            </a:extLst>
          </p:cNvPr>
          <p:cNvSpPr txBox="1"/>
          <p:nvPr/>
        </p:nvSpPr>
        <p:spPr>
          <a:xfrm>
            <a:off x="2112578" y="3883288"/>
            <a:ext cx="79668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/>
            <a:r>
              <a:rPr lang="en-US" sz="2800" b="1" kern="0" spc="-10" dirty="0">
                <a:solidFill>
                  <a:srgbClr val="000000"/>
                </a:solidFill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 drive policy outcomes for Sustainable Fuels, Chemicals and Materials by shaping international commitments, advocating for standardized market rules and building consensus across borders and industries.</a:t>
            </a:r>
            <a:endParaRPr lang="en-US" sz="2800" kern="100" dirty="0">
              <a:effectLst/>
              <a:latin typeface="Univers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D04E4-6D69-F68A-5A4A-1E2361CFB55A}"/>
              </a:ext>
            </a:extLst>
          </p:cNvPr>
          <p:cNvSpPr txBox="1"/>
          <p:nvPr/>
        </p:nvSpPr>
        <p:spPr>
          <a:xfrm>
            <a:off x="2480441" y="2511236"/>
            <a:ext cx="7231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/>
            <a:r>
              <a:rPr lang="en-US" sz="3200" b="1" kern="0" spc="-35" dirty="0">
                <a:solidFill>
                  <a:schemeClr val="bg1"/>
                </a:solidFill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Starts at the Molecule </a:t>
            </a:r>
            <a:endParaRPr lang="en-US" sz="3200" kern="100" dirty="0">
              <a:solidFill>
                <a:schemeClr val="bg1"/>
              </a:solidFill>
              <a:effectLst/>
              <a:latin typeface="Univers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8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89552-6734-769B-D571-F32C5FF24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7D9330-3D52-40C9-3C51-BC64637C4FE9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4C1711-1DE0-9916-0048-0635947FA871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59802183-7793-6CD4-9335-C2759697B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B0A4-61D9-1C6F-E4CA-F52F8E0B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350" y="1166649"/>
            <a:ext cx="8799200" cy="56913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b="1" dirty="0"/>
              <a:t>Intergovernmental Commitments</a:t>
            </a:r>
          </a:p>
          <a:p>
            <a:pPr>
              <a:lnSpc>
                <a:spcPct val="130000"/>
              </a:lnSpc>
            </a:pPr>
            <a:r>
              <a:rPr lang="en-US" sz="1900" dirty="0">
                <a:latin typeface="Univers" panose="020B0503020202020204" pitchFamily="34" charset="0"/>
              </a:rPr>
              <a:t>Engage in global dialogues to influence the narrative surrounding sustainable fuels, chemicals, and materials (SFCM) in climate and energy policy</a:t>
            </a:r>
          </a:p>
          <a:p>
            <a:pPr>
              <a:lnSpc>
                <a:spcPct val="130000"/>
              </a:lnSpc>
            </a:pPr>
            <a:r>
              <a:rPr lang="en-US" sz="1900" dirty="0">
                <a:latin typeface="Univers" panose="020B0503020202020204" pitchFamily="34" charset="0"/>
              </a:rPr>
              <a:t>Represents industry to COP30, Clean Energy Ministerial, G7, G20, UNFCCC</a:t>
            </a:r>
          </a:p>
          <a:p>
            <a:pPr>
              <a:lnSpc>
                <a:spcPct val="130000"/>
              </a:lnSpc>
            </a:pPr>
            <a:r>
              <a:rPr lang="en-US" sz="1900" dirty="0">
                <a:latin typeface="Univers" panose="020B0503020202020204" pitchFamily="34" charset="0"/>
              </a:rPr>
              <a:t>Informed by SFCM Industry Forums and Workshops – A series of in-person discussions throughout 2025, hosted in concert with key international events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/>
              <a:t>Policy Advocacy</a:t>
            </a:r>
          </a:p>
          <a:p>
            <a:pPr>
              <a:lnSpc>
                <a:spcPct val="130000"/>
              </a:lnSpc>
            </a:pPr>
            <a:r>
              <a:rPr lang="en-US" sz="1900" dirty="0">
                <a:latin typeface="Univers" panose="020B0503020202020204" pitchFamily="34" charset="0"/>
              </a:rPr>
              <a:t>Solve common policy issues between molecular technologies, supplementary to existing trade association, NGO, and industry advocacy efforts</a:t>
            </a:r>
          </a:p>
          <a:p>
            <a:pPr>
              <a:lnSpc>
                <a:spcPct val="130000"/>
              </a:lnSpc>
            </a:pPr>
            <a:r>
              <a:rPr lang="en-US" sz="1900" dirty="0">
                <a:latin typeface="Univers" panose="020B0503020202020204" pitchFamily="34" charset="0"/>
              </a:rPr>
              <a:t>Standardization of carbon accounting, procurement, and other market rules for all SFCM feedstocks, production pathways, and end-uses</a:t>
            </a:r>
          </a:p>
          <a:p>
            <a:pPr>
              <a:lnSpc>
                <a:spcPct val="130000"/>
              </a:lnSpc>
            </a:pPr>
            <a:r>
              <a:rPr lang="en-US" sz="1900" dirty="0">
                <a:latin typeface="Univers" panose="020B0503020202020204" pitchFamily="34" charset="0"/>
              </a:rPr>
              <a:t>Workstream-specific calls occur on a bi-monthly basis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CDEE1-665C-EBBF-13CF-D03120070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4" y="2398130"/>
            <a:ext cx="2089390" cy="27082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42C9DF-2BE7-0C59-1776-F02E806370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568349" cy="914400"/>
          </a:xfrm>
          <a:prstGeom prst="rect">
            <a:avLst/>
          </a:prstGeom>
        </p:spPr>
        <p:txBody>
          <a:bodyPr vert="horz" lIns="27432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Workstreams</a:t>
            </a:r>
          </a:p>
        </p:txBody>
      </p:sp>
    </p:spTree>
    <p:extLst>
      <p:ext uri="{BB962C8B-B14F-4D97-AF65-F5344CB8AC3E}">
        <p14:creationId xmlns:p14="http://schemas.microsoft.com/office/powerpoint/2010/main" val="420975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0A7D0-4B14-B07F-6A63-2FA156E8D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D85301-E4DA-007D-5049-9B6FDE2590BF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ACDF5B-4658-C8FD-CDC1-90B119C395B7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AF2D6437-4B40-975E-E2BA-0652FCBC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3630B8-5236-047F-F63A-0146C2C6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4400"/>
          </a:xfrm>
        </p:spPr>
        <p:txBody>
          <a:bodyPr lIns="27432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Intergovernmental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333D-6FDB-04F9-44B1-87C186E5D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04" y="1137413"/>
            <a:ext cx="11094723" cy="4905554"/>
          </a:xfrm>
        </p:spPr>
        <p:txBody>
          <a:bodyPr>
            <a:normAutofit/>
          </a:bodyPr>
          <a:lstStyle/>
          <a:p>
            <a:pPr marL="0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Univers" panose="020B0503020202020204" pitchFamily="34" charset="0"/>
              </a:rPr>
              <a:t>Molecule Group facilitates intergovernmental commitments for sustainable molecules with input from the Executive Policy Committee and Regional Forums. </a:t>
            </a:r>
          </a:p>
          <a:p>
            <a:pPr marL="0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Univers" panose="020B0503020202020204" pitchFamily="34" charset="0"/>
              </a:rPr>
              <a:t>In 2025, we are working with the government of Brazil in its role as COP30 President to secure a COP30 commitment. An aspirational goal is expected to consist of the </a:t>
            </a:r>
            <a:r>
              <a:rPr lang="en-US" sz="2000">
                <a:latin typeface="Univers" panose="020B0503020202020204" pitchFamily="34" charset="0"/>
              </a:rPr>
              <a:t>following components:</a:t>
            </a:r>
            <a:endParaRPr lang="en-US" sz="2000" dirty="0">
              <a:latin typeface="Univers" panose="020B0503020202020204" pitchFamily="34" charset="0"/>
            </a:endParaRPr>
          </a:p>
        </p:txBody>
      </p:sp>
      <p:pic>
        <p:nvPicPr>
          <p:cNvPr id="5" name="Picture 4" descr="A diagram of different countries/regions&#10;&#10;Description automatically generated">
            <a:extLst>
              <a:ext uri="{FF2B5EF4-FFF2-40B4-BE49-F238E27FC236}">
                <a16:creationId xmlns:a16="http://schemas.microsoft.com/office/drawing/2014/main" id="{E72AC126-C449-DC50-C0B9-6DA9F0DD13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192" y="3093587"/>
            <a:ext cx="6540708" cy="3154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41633-21D6-4B28-B44E-E92E18E9801F}"/>
              </a:ext>
            </a:extLst>
          </p:cNvPr>
          <p:cNvSpPr txBox="1"/>
          <p:nvPr/>
        </p:nvSpPr>
        <p:spPr>
          <a:xfrm>
            <a:off x="-169372" y="3319081"/>
            <a:ext cx="5516380" cy="292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Univers" panose="020B0503020202020204" pitchFamily="34" charset="0"/>
                <a:cs typeface="Times New Roman" panose="02020603050405020304" pitchFamily="18" charset="0"/>
              </a:rPr>
              <a:t>Total emissions reduction ambition, </a:t>
            </a:r>
            <a:r>
              <a:rPr lang="en-US" sz="1800" dirty="0">
                <a:solidFill>
                  <a:srgbClr val="00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e.g., reduce emissions from FCM by X </a:t>
            </a:r>
            <a:r>
              <a:rPr lang="en-US" sz="1800" dirty="0" err="1">
                <a:solidFill>
                  <a:srgbClr val="00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Gigatonnes</a:t>
            </a:r>
            <a:r>
              <a:rPr lang="en-US" sz="1800" dirty="0">
                <a:solidFill>
                  <a:srgbClr val="00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 by Y date. </a:t>
            </a:r>
          </a:p>
          <a:p>
            <a:pPr marL="800100" lvl="1" indent="-3429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Carbon Intensity reduction target for each fuel modality.</a:t>
            </a:r>
          </a:p>
          <a:p>
            <a:pPr marL="800100" lvl="1" indent="-3429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Financing target to kickstart the sector.</a:t>
            </a:r>
          </a:p>
          <a:p>
            <a:pPr marL="800100" lvl="1" indent="-3429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Innovation targets to bring about needed technology development/improvement.</a:t>
            </a:r>
          </a:p>
        </p:txBody>
      </p:sp>
    </p:spTree>
    <p:extLst>
      <p:ext uri="{BB962C8B-B14F-4D97-AF65-F5344CB8AC3E}">
        <p14:creationId xmlns:p14="http://schemas.microsoft.com/office/powerpoint/2010/main" val="266083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A095-CAA9-173A-587A-9A7CB7C5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large screen&#10;&#10;Description automatically generated">
            <a:extLst>
              <a:ext uri="{FF2B5EF4-FFF2-40B4-BE49-F238E27FC236}">
                <a16:creationId xmlns:a16="http://schemas.microsoft.com/office/drawing/2014/main" id="{3380F4E9-8AB7-DB38-6EC8-9AFB65FAE6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0" b="13550"/>
          <a:stretch/>
        </p:blipFill>
        <p:spPr>
          <a:xfrm>
            <a:off x="6863255" y="1447253"/>
            <a:ext cx="5076577" cy="336109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A757E0-C9AF-08A2-B69B-00E1C4FFF473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95F649-7C08-10AA-B196-BCA1554D67F6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2D6B06C1-A49A-458C-DA0B-F525002DA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77065D-0E63-B3F3-63C9-1A88830A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lIns="274320"/>
          <a:lstStyle/>
          <a:p>
            <a:r>
              <a:rPr lang="en-US" dirty="0">
                <a:solidFill>
                  <a:schemeClr val="bg1"/>
                </a:solidFill>
              </a:rPr>
              <a:t>Policy Advocacy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774A-C71E-6D78-0516-53930A46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11" y="1326145"/>
            <a:ext cx="6346836" cy="43361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Univers" panose="020B0503020202020204" pitchFamily="34" charset="0"/>
              </a:rPr>
              <a:t>Molecule Group’s </a:t>
            </a:r>
            <a:r>
              <a:rPr lang="en-US" sz="2000" dirty="0">
                <a:solidFill>
                  <a:srgbClr val="00000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Advocacy Working Group </a:t>
            </a:r>
            <a:r>
              <a:rPr lang="en-US" sz="2000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brings together representatives of SFCM technologies to solve common policy issues.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2025, we are focused on developing consistency among carbon accounting and procurement frameworks, including for voluntary markets and international venues.</a:t>
            </a:r>
            <a:endParaRPr lang="en-US" sz="2000" dirty="0">
              <a:solidFill>
                <a:srgbClr val="000000"/>
              </a:solidFill>
              <a:latin typeface="Univers" panose="020B0503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in monthly meetings include: 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Policy Committee (EPC) members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Co-Chairs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 Co-Chairs</a:t>
            </a:r>
            <a:endParaRPr lang="en-US" sz="2000" dirty="0">
              <a:solidFill>
                <a:srgbClr val="000000"/>
              </a:solidFill>
              <a:latin typeface="Univers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52390-E8D2-C8A7-9D51-221D7845C44C}"/>
              </a:ext>
            </a:extLst>
          </p:cNvPr>
          <p:cNvSpPr txBox="1"/>
          <p:nvPr/>
        </p:nvSpPr>
        <p:spPr>
          <a:xfrm>
            <a:off x="237911" y="5662322"/>
            <a:ext cx="11386617" cy="73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Briefing with a broader group of stakeholder, including Forum &amp; Workshop Delegates are held quarterly. </a:t>
            </a:r>
            <a:endParaRPr lang="en-US" sz="20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9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B38F-946B-2DC8-EA05-3AC8BC663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1ABCED-AF98-6063-186F-4D68B82F239B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9C4D84-9CC0-2E9F-0DFB-50CCC52C621C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DB6B1BAC-8448-EC3F-8CCA-9A281EA37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B76688-C25B-30E5-FB58-7895046F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lIns="27432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Executive Policy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2A4F-F84E-92C8-4FD8-B9E0713A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11" y="1326145"/>
            <a:ext cx="6346836" cy="3606073"/>
          </a:xfrm>
        </p:spPr>
        <p:txBody>
          <a:bodyPr>
            <a:norm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Univers" panose="020B0503020202020204" pitchFamily="34" charset="0"/>
              </a:rPr>
              <a:t>Molecule Group’s Executive Policy Committee guides policy advocacy and Forum conversations.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Univers" panose="020B0503020202020204" pitchFamily="34" charset="0"/>
              </a:rPr>
              <a:t>The EPC represents the full spectrum of sustainable fuels, chemicals, and materials production technologies and end uses.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Univers" panose="020B0503020202020204" pitchFamily="34" charset="0"/>
              </a:rPr>
              <a:t>Invitation-only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Univers" panose="020B0503020202020204" pitchFamily="34" charset="0"/>
              </a:rPr>
              <a:t>8 trade association and/or NGO representatives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Univers" panose="020B0503020202020204" pitchFamily="34" charset="0"/>
              </a:rPr>
              <a:t>8 industry representatives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8085A-C9C4-F9B7-F05F-E4D50355BA87}"/>
              </a:ext>
            </a:extLst>
          </p:cNvPr>
          <p:cNvSpPr txBox="1"/>
          <p:nvPr/>
        </p:nvSpPr>
        <p:spPr>
          <a:xfrm>
            <a:off x="237911" y="5015551"/>
            <a:ext cx="11386617" cy="106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EPC co-chairs all SFCM Regional Forums &amp; Workshops, participates in monthly EPC-only meetings, and receives full access to prep calls and bi-monthly policy advocacy, intergovernmental commitment, and Biofuture Council meetings. </a:t>
            </a:r>
            <a:endParaRPr lang="en-US" sz="20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1,606 Boardroom Photos, Pictures And Background Images For ...">
            <a:extLst>
              <a:ext uri="{FF2B5EF4-FFF2-40B4-BE49-F238E27FC236}">
                <a16:creationId xmlns:a16="http://schemas.microsoft.com/office/drawing/2014/main" id="{061F998A-79FE-1D1C-BF7B-9D2B24FB0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3255" y="1448196"/>
            <a:ext cx="5146246" cy="33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837F4-0EDA-68FE-9A74-F04FEF624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54B68FC-6475-6B14-7B4D-8C41EE6A0949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C7839E6-2244-6026-79BA-2156458B03BC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DB13D046-148A-2107-6974-1011FF6B1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828C8EBE-5D36-B7EA-CA6D-D27656F2E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0958" y="5257363"/>
            <a:ext cx="1212450" cy="9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2E8D0A-577A-C2E6-E66E-5E3AD480C3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302" y="3681557"/>
            <a:ext cx="2677639" cy="731520"/>
          </a:xfrm>
          <a:prstGeom prst="rect">
            <a:avLst/>
          </a:prstGeom>
        </p:spPr>
      </p:pic>
      <p:pic>
        <p:nvPicPr>
          <p:cNvPr id="11" name="Picture 16" descr="100,000 G7 Vector Images | Depositphotos">
            <a:extLst>
              <a:ext uri="{FF2B5EF4-FFF2-40B4-BE49-F238E27FC236}">
                <a16:creationId xmlns:a16="http://schemas.microsoft.com/office/drawing/2014/main" id="{64385FFB-568E-ECF1-5326-DA49F278C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0524" y="3530829"/>
            <a:ext cx="92559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C6BA094-6684-2B37-05C7-447D86E0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020" y="4631934"/>
            <a:ext cx="115214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E2C493-34C8-29BD-BF06-A6A88C9B0CFE}"/>
              </a:ext>
            </a:extLst>
          </p:cNvPr>
          <p:cNvSpPr/>
          <p:nvPr/>
        </p:nvSpPr>
        <p:spPr>
          <a:xfrm>
            <a:off x="4779082" y="4604539"/>
            <a:ext cx="292608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CEM FUTURE FUELS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B680F-8164-55B6-4DB5-5073E7644F7E}"/>
              </a:ext>
            </a:extLst>
          </p:cNvPr>
          <p:cNvCxnSpPr>
            <a:cxnSpLocks/>
          </p:cNvCxnSpPr>
          <p:nvPr/>
        </p:nvCxnSpPr>
        <p:spPr>
          <a:xfrm>
            <a:off x="3405676" y="4833139"/>
            <a:ext cx="1234261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DBFF9E-57E2-E4F5-ED21-A4B04D9DC3DE}"/>
              </a:ext>
            </a:extLst>
          </p:cNvPr>
          <p:cNvCxnSpPr>
            <a:cxnSpLocks/>
          </p:cNvCxnSpPr>
          <p:nvPr/>
        </p:nvCxnSpPr>
        <p:spPr>
          <a:xfrm>
            <a:off x="8042640" y="4386661"/>
            <a:ext cx="712632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914483-2E15-F3DA-DB28-CB3ABCDE468E}"/>
              </a:ext>
            </a:extLst>
          </p:cNvPr>
          <p:cNvCxnSpPr>
            <a:cxnSpLocks/>
          </p:cNvCxnSpPr>
          <p:nvPr/>
        </p:nvCxnSpPr>
        <p:spPr>
          <a:xfrm>
            <a:off x="7578740" y="5885833"/>
            <a:ext cx="9278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sia-Pacific Economic Cooperation - Wikipedia">
            <a:extLst>
              <a:ext uri="{FF2B5EF4-FFF2-40B4-BE49-F238E27FC236}">
                <a16:creationId xmlns:a16="http://schemas.microsoft.com/office/drawing/2014/main" id="{ECB7984F-70A3-F6F0-1AB2-832D63898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71699" y="5778056"/>
            <a:ext cx="145261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eft Bracket 26">
            <a:extLst>
              <a:ext uri="{FF2B5EF4-FFF2-40B4-BE49-F238E27FC236}">
                <a16:creationId xmlns:a16="http://schemas.microsoft.com/office/drawing/2014/main" id="{443E4959-27F6-54DA-8A35-88AF78ECEA4B}"/>
              </a:ext>
            </a:extLst>
          </p:cNvPr>
          <p:cNvSpPr/>
          <p:nvPr/>
        </p:nvSpPr>
        <p:spPr>
          <a:xfrm>
            <a:off x="8896370" y="3381018"/>
            <a:ext cx="548640" cy="3219994"/>
          </a:xfrm>
          <a:prstGeom prst="leftBracket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Ligh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27C83-EFBE-8B2A-1012-EEC13D7A3CFC}"/>
              </a:ext>
            </a:extLst>
          </p:cNvPr>
          <p:cNvSpPr txBox="1"/>
          <p:nvPr/>
        </p:nvSpPr>
        <p:spPr>
          <a:xfrm>
            <a:off x="4609294" y="2857463"/>
            <a:ext cx="300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Light"/>
                <a:ea typeface="+mn-ea"/>
                <a:cs typeface="+mn-cs"/>
              </a:rPr>
              <a:t>Energy Transition Leaders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CC832F-8836-5A90-D43C-2E6B63297682}"/>
              </a:ext>
            </a:extLst>
          </p:cNvPr>
          <p:cNvSpPr txBox="1"/>
          <p:nvPr/>
        </p:nvSpPr>
        <p:spPr>
          <a:xfrm>
            <a:off x="8775049" y="2861421"/>
            <a:ext cx="2802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Light"/>
                <a:ea typeface="+mn-ea"/>
                <a:cs typeface="+mn-cs"/>
              </a:rPr>
              <a:t>International Processes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620572-8740-C6FF-2B38-0E60D23473FC}"/>
              </a:ext>
            </a:extLst>
          </p:cNvPr>
          <p:cNvSpPr txBox="1"/>
          <p:nvPr/>
        </p:nvSpPr>
        <p:spPr>
          <a:xfrm>
            <a:off x="1070049" y="2861421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Light"/>
                <a:ea typeface="+mn-ea"/>
                <a:cs typeface="+mn-cs"/>
              </a:rPr>
              <a:t>Industry Leaders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14E50F-79C4-2F52-5D3A-5781048D0B0A}"/>
              </a:ext>
            </a:extLst>
          </p:cNvPr>
          <p:cNvSpPr txBox="1"/>
          <p:nvPr/>
        </p:nvSpPr>
        <p:spPr>
          <a:xfrm>
            <a:off x="189046" y="1067465"/>
            <a:ext cx="11626902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panose="020B05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Molecule Group builds connective tissue between Bio-based, Synthetic, and Hydrogen-based Fuels, Chemicals and Materials. We create consensus across borders and industries with a “rising tide lifts all boats” approach, connecting Industry Leaders to Energy Transition Leaders and International Processes to drive meaningful policy action.</a:t>
            </a:r>
          </a:p>
        </p:txBody>
      </p:sp>
      <p:pic>
        <p:nvPicPr>
          <p:cNvPr id="3" name="Picture 18" descr="G20 member flag design Royalty Free Vector Image">
            <a:extLst>
              <a:ext uri="{FF2B5EF4-FFF2-40B4-BE49-F238E27FC236}">
                <a16:creationId xmlns:a16="http://schemas.microsoft.com/office/drawing/2014/main" id="{C46C42E7-28AC-A626-47E0-5C736612E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50275" y="3407237"/>
            <a:ext cx="102720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877290-3E36-16D5-34AE-CD52AA22D8E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519" y="3871057"/>
            <a:ext cx="737046" cy="822960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52342E8-F979-83AF-0AEF-15B31BBB7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849174"/>
              </p:ext>
            </p:extLst>
          </p:nvPr>
        </p:nvGraphicFramePr>
        <p:xfrm>
          <a:off x="189045" y="3598661"/>
          <a:ext cx="3446770" cy="261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A7BBFE4-BD70-2B98-4DE8-7B6FC309C5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70871" cy="914400"/>
          </a:xfrm>
          <a:prstGeom prst="rect">
            <a:avLst/>
          </a:prstGeom>
        </p:spPr>
        <p:txBody>
          <a:bodyPr vert="horz" lIns="27432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Connecting Industry &amp; Building Consensus</a:t>
            </a:r>
          </a:p>
        </p:txBody>
      </p:sp>
    </p:spTree>
    <p:extLst>
      <p:ext uri="{BB962C8B-B14F-4D97-AF65-F5344CB8AC3E}">
        <p14:creationId xmlns:p14="http://schemas.microsoft.com/office/powerpoint/2010/main" val="388894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4ABA7-FEDC-503A-D733-3B123AEA3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9ACE438-A3B7-0273-DB16-37CD883CA64B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D0D7A2-EE36-F90C-DA88-CBCC91A32747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1B2BD520-3FFD-6750-C9F7-D2B2ED520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5CD935-2E1C-5B0E-A63A-D4A4982F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4400"/>
          </a:xfrm>
        </p:spPr>
        <p:txBody>
          <a:bodyPr lIns="274320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2025 Forums &amp;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711B-FF73-609B-161E-EE42F7D2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62" y="1285464"/>
            <a:ext cx="8633558" cy="5293466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Univers" panose="020B0503020202020204" pitchFamily="34" charset="0"/>
              </a:rPr>
              <a:t>Molecule Group aggregates and synthesizes industry contributions for COP30 and liaises with the Brazilian Presidency to develop a global Sustainable Fuels, Chemicals and Materials Target.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Univers" panose="020B0503020202020204" pitchFamily="34" charset="0"/>
              </a:rPr>
              <a:t>Molecule Group enables Industry contributions by hosting Regional Workshops and Forums to enable cross-sectoral dialog.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000" dirty="0">
                <a:latin typeface="Univers" panose="020B0503020202020204" pitchFamily="34" charset="0"/>
              </a:rPr>
              <a:t>Regional Forums are held alongside top-tier international events: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sz="1800" dirty="0">
                <a:latin typeface="Univers" panose="020B0503020202020204" pitchFamily="34" charset="0"/>
              </a:rPr>
              <a:t>Africa | South Africa is hosting the G20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sz="1800" dirty="0">
                <a:latin typeface="Univers" panose="020B0503020202020204" pitchFamily="34" charset="0"/>
              </a:rPr>
              <a:t>Asia | South Korea is hosting APEC and the Clean Energy Ministerial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sz="1800" dirty="0">
                <a:latin typeface="Univers" panose="020B0503020202020204" pitchFamily="34" charset="0"/>
              </a:rPr>
              <a:t>Europe | Europe continues to drive the global policy agenda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sz="1800" dirty="0">
                <a:latin typeface="Univers" panose="020B0503020202020204" pitchFamily="34" charset="0"/>
              </a:rPr>
              <a:t>North America | Canada is hosting the G7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sz="1800" dirty="0">
                <a:latin typeface="Univers" panose="020B0503020202020204" pitchFamily="34" charset="0"/>
              </a:rPr>
              <a:t>South America | Brazil is hosting COP30</a:t>
            </a:r>
          </a:p>
        </p:txBody>
      </p:sp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90865804-BB88-5ACF-3A84-91A9860FBE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1120" y="1447253"/>
            <a:ext cx="3045979" cy="38533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14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C2968-75BE-BCD5-64A8-863CF0B1D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8E87AC3-CCE9-9465-FAA3-E725FB09EDF1}"/>
              </a:ext>
            </a:extLst>
          </p:cNvPr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392BE1-7234-0790-5727-7EC8469BB648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054EA1"/>
            </a:solidFill>
            <a:ln>
              <a:solidFill>
                <a:srgbClr val="074E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A green hexagon with black background&#10;&#10;Description automatically generated">
              <a:extLst>
                <a:ext uri="{FF2B5EF4-FFF2-40B4-BE49-F238E27FC236}">
                  <a16:creationId xmlns:a16="http://schemas.microsoft.com/office/drawing/2014/main" id="{65B5F615-FEB0-873D-04EF-C36066095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9018" y="153065"/>
              <a:ext cx="476930" cy="5473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94AABE-14AC-E85D-3A9D-F6E904E0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515600" cy="914400"/>
          </a:xfrm>
        </p:spPr>
        <p:txBody>
          <a:bodyPr lIns="274320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2025 Forums &amp; Workshops: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20BB5-AF64-63FE-4F2F-C2C197A4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70" y="1406965"/>
            <a:ext cx="11204918" cy="471267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Univers" panose="020B0503020202020204" pitchFamily="34" charset="0"/>
              </a:rPr>
              <a:t>Forums &amp; Workshops</a:t>
            </a:r>
          </a:p>
          <a:p>
            <a:pPr lvl="1"/>
            <a:r>
              <a:rPr lang="en-US" sz="2000" dirty="0">
                <a:latin typeface="Univers" panose="020B0503020202020204" pitchFamily="34" charset="0"/>
              </a:rPr>
              <a:t>Inform intergovernmental commitments and policy advocacy</a:t>
            </a:r>
          </a:p>
          <a:p>
            <a:pPr lvl="1"/>
            <a:r>
              <a:rPr lang="en-US" sz="2000" dirty="0">
                <a:latin typeface="Univers" panose="020B0503020202020204" pitchFamily="34" charset="0"/>
              </a:rPr>
              <a:t>Draw perspectives from across world regions, technologies and organization types </a:t>
            </a:r>
          </a:p>
          <a:p>
            <a:r>
              <a:rPr lang="en-US" sz="2000" dirty="0">
                <a:latin typeface="Univers" panose="020B0503020202020204" pitchFamily="34" charset="0"/>
              </a:rPr>
              <a:t>Co-Chair, Delegate, and Observer roles are available to Forum Sponsors</a:t>
            </a:r>
          </a:p>
          <a:p>
            <a:r>
              <a:rPr lang="en-US" sz="2000" dirty="0">
                <a:latin typeface="Univers" panose="020B0503020202020204" pitchFamily="34" charset="0"/>
              </a:rPr>
              <a:t>Series Sponsors are given Co-Chair and Delegate roles for all events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9BC484-A0BD-151C-D2F3-E87781974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348642"/>
              </p:ext>
            </p:extLst>
          </p:nvPr>
        </p:nvGraphicFramePr>
        <p:xfrm>
          <a:off x="118844" y="3611724"/>
          <a:ext cx="11954312" cy="221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E2FAE8-4224-F479-46C6-67BE576AE50B}"/>
              </a:ext>
            </a:extLst>
          </p:cNvPr>
          <p:cNvSpPr txBox="1"/>
          <p:nvPr/>
        </p:nvSpPr>
        <p:spPr>
          <a:xfrm>
            <a:off x="7545985" y="5104356"/>
            <a:ext cx="1304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August</a:t>
            </a:r>
          </a:p>
        </p:txBody>
      </p:sp>
      <p:pic>
        <p:nvPicPr>
          <p:cNvPr id="7" name="Picture 16" descr="100,000 G7 Vector Images | Depositphotos">
            <a:extLst>
              <a:ext uri="{FF2B5EF4-FFF2-40B4-BE49-F238E27FC236}">
                <a16:creationId xmlns:a16="http://schemas.microsoft.com/office/drawing/2014/main" id="{F69AAACD-BE20-C83A-947D-AA5365D73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3315" y="4426357"/>
            <a:ext cx="69419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G20 member flag design Royalty Free Vector Image">
            <a:extLst>
              <a:ext uri="{FF2B5EF4-FFF2-40B4-BE49-F238E27FC236}">
                <a16:creationId xmlns:a16="http://schemas.microsoft.com/office/drawing/2014/main" id="{9E05758A-83F7-2019-6C3A-A2039E0D6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4977" y="4405598"/>
            <a:ext cx="65367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CF2C240F-2652-C2CF-B7A5-6F35F021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617" y="4416334"/>
            <a:ext cx="691287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35BDF-3568-B9B8-C42B-A49141F3AB32}"/>
              </a:ext>
            </a:extLst>
          </p:cNvPr>
          <p:cNvSpPr txBox="1"/>
          <p:nvPr/>
        </p:nvSpPr>
        <p:spPr>
          <a:xfrm>
            <a:off x="103827" y="5109989"/>
            <a:ext cx="1054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February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9C554-97F4-8EC7-257E-7321865BE411}"/>
              </a:ext>
            </a:extLst>
          </p:cNvPr>
          <p:cNvSpPr txBox="1"/>
          <p:nvPr/>
        </p:nvSpPr>
        <p:spPr>
          <a:xfrm>
            <a:off x="9983869" y="5112157"/>
            <a:ext cx="130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November </a:t>
            </a:r>
          </a:p>
        </p:txBody>
      </p:sp>
      <p:pic>
        <p:nvPicPr>
          <p:cNvPr id="14" name="Picture 2" descr="Flag of South Korea | Symbolism, Meaning &amp; History | Britannica">
            <a:extLst>
              <a:ext uri="{FF2B5EF4-FFF2-40B4-BE49-F238E27FC236}">
                <a16:creationId xmlns:a16="http://schemas.microsoft.com/office/drawing/2014/main" id="{1AA01BEB-8CFA-D87C-3928-1204BE69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5" y="4426357"/>
            <a:ext cx="69254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ag of South Korea | Symbolism, Meaning &amp; History | Britannica">
            <a:extLst>
              <a:ext uri="{FF2B5EF4-FFF2-40B4-BE49-F238E27FC236}">
                <a16:creationId xmlns:a16="http://schemas.microsoft.com/office/drawing/2014/main" id="{7C14E9D2-1546-7B4A-1418-E17B704C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779" y="4426357"/>
            <a:ext cx="69254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CCBD2-0882-42CD-B1D4-A67F23D90F0E}"/>
              </a:ext>
            </a:extLst>
          </p:cNvPr>
          <p:cNvSpPr txBox="1"/>
          <p:nvPr/>
        </p:nvSpPr>
        <p:spPr>
          <a:xfrm>
            <a:off x="2480565" y="5112157"/>
            <a:ext cx="6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TBC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102CCF-EA68-8C04-86A8-FA1B6E2ED98B}"/>
              </a:ext>
            </a:extLst>
          </p:cNvPr>
          <p:cNvSpPr txBox="1"/>
          <p:nvPr/>
        </p:nvSpPr>
        <p:spPr>
          <a:xfrm>
            <a:off x="6705682" y="5104356"/>
            <a:ext cx="6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June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90F78-F6F9-BDD8-92D0-8BFE389C7109}"/>
              </a:ext>
            </a:extLst>
          </p:cNvPr>
          <p:cNvSpPr txBox="1"/>
          <p:nvPr/>
        </p:nvSpPr>
        <p:spPr>
          <a:xfrm>
            <a:off x="8819759" y="5104356"/>
            <a:ext cx="1144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September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656722-65A1-C37D-D26C-15C116126263}"/>
              </a:ext>
            </a:extLst>
          </p:cNvPr>
          <p:cNvSpPr txBox="1"/>
          <p:nvPr/>
        </p:nvSpPr>
        <p:spPr>
          <a:xfrm>
            <a:off x="1164329" y="5109989"/>
            <a:ext cx="1054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March</a:t>
            </a: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E0CC3032-2C6A-B3EE-664F-3F4C21153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8088" y="4469164"/>
            <a:ext cx="69636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235124C-3374-773E-1070-B067BB5BFCF0}"/>
              </a:ext>
            </a:extLst>
          </p:cNvPr>
          <p:cNvSpPr txBox="1"/>
          <p:nvPr/>
        </p:nvSpPr>
        <p:spPr>
          <a:xfrm>
            <a:off x="3579606" y="5109989"/>
            <a:ext cx="6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April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48E56C-AA7A-BB64-6F09-9D4D117BE834}"/>
              </a:ext>
            </a:extLst>
          </p:cNvPr>
          <p:cNvSpPr txBox="1"/>
          <p:nvPr/>
        </p:nvSpPr>
        <p:spPr>
          <a:xfrm>
            <a:off x="4644089" y="5109989"/>
            <a:ext cx="6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April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CEA435-185E-EEEE-B187-C84E353698A9}"/>
              </a:ext>
            </a:extLst>
          </p:cNvPr>
          <p:cNvSpPr txBox="1"/>
          <p:nvPr/>
        </p:nvSpPr>
        <p:spPr>
          <a:xfrm>
            <a:off x="5724522" y="5109989"/>
            <a:ext cx="6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June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D9CFA3C-B069-B3D0-FDBA-9D7F8AA579E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834" y="4395216"/>
            <a:ext cx="575159" cy="640080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DCBDD669-7CF3-178C-83CD-053B3ADB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78" y="4405598"/>
            <a:ext cx="82296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82903-489B-9631-4F6F-41A64A6DE9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8972" y="4426357"/>
            <a:ext cx="785118" cy="5777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31A2BC-E230-99F2-EA79-346DF982BC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5666368" y="4426357"/>
            <a:ext cx="743345" cy="5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3981</TotalTime>
  <Words>1103</Words>
  <Application>Microsoft Macintosh PowerPoint</Application>
  <PresentationFormat>Widescreen</PresentationFormat>
  <Paragraphs>164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Univers</vt:lpstr>
      <vt:lpstr>Univers Light</vt:lpstr>
      <vt:lpstr>Office 2013 - 2022 Theme</vt:lpstr>
      <vt:lpstr>PowerPoint Presentation</vt:lpstr>
      <vt:lpstr>PowerPoint Presentation</vt:lpstr>
      <vt:lpstr>PowerPoint Presentation</vt:lpstr>
      <vt:lpstr>Intergovernmental Commitments</vt:lpstr>
      <vt:lpstr>Policy Advocacy Working Group</vt:lpstr>
      <vt:lpstr>Executive Policy Committee</vt:lpstr>
      <vt:lpstr>PowerPoint Presentation</vt:lpstr>
      <vt:lpstr>2025 Forums &amp; Workshops</vt:lpstr>
      <vt:lpstr>2025 Forums &amp; Workshops: Calendar</vt:lpstr>
      <vt:lpstr>2025 Forums &amp; Workshops: Regions</vt:lpstr>
      <vt:lpstr>PowerPoint Presentation</vt:lpstr>
      <vt:lpstr>Sponsorship 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U.S. Renewable Fuels Markets</dc:title>
  <dc:creator>Sam Lehr</dc:creator>
  <cp:lastModifiedBy>David Cox</cp:lastModifiedBy>
  <cp:revision>160</cp:revision>
  <dcterms:created xsi:type="dcterms:W3CDTF">2024-09-17T13:16:52Z</dcterms:created>
  <dcterms:modified xsi:type="dcterms:W3CDTF">2025-01-16T17:29:06Z</dcterms:modified>
</cp:coreProperties>
</file>